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handoutMasterIdLst>
    <p:handoutMasterId r:id="rId10"/>
  </p:handoutMasterIdLst>
  <p:sldIdLst>
    <p:sldId id="381" r:id="rId2"/>
    <p:sldId id="390" r:id="rId3"/>
    <p:sldId id="383" r:id="rId4"/>
    <p:sldId id="386" r:id="rId5"/>
    <p:sldId id="387" r:id="rId6"/>
    <p:sldId id="391" r:id="rId7"/>
    <p:sldId id="389" r:id="rId8"/>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BD67"/>
    <a:srgbClr val="C6DD1F"/>
    <a:srgbClr val="F08703"/>
    <a:srgbClr val="FFC000"/>
    <a:srgbClr val="000000"/>
    <a:srgbClr val="C00000"/>
    <a:srgbClr val="B46807"/>
    <a:srgbClr val="FF9A3F"/>
    <a:srgbClr val="FF6564"/>
    <a:srgbClr val="47CB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snapToObjects="1">
      <p:cViewPr varScale="1">
        <p:scale>
          <a:sx n="151" d="100"/>
          <a:sy n="151" d="100"/>
        </p:scale>
        <p:origin x="342" y="138"/>
      </p:cViewPr>
      <p:guideLst>
        <p:guide orient="horz" pos="1620"/>
        <p:guide pos="288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55064A-78E9-664A-8476-B6623A1BFF6B}" type="datetimeFigureOut">
              <a:rPr lang="en-US" smtClean="0"/>
              <a:t>7/5/2019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508901-B0C2-4344-BF0C-B0EE46670968}" type="slidenum">
              <a:rPr lang="en-US" smtClean="0"/>
              <a:t>‹#›</a:t>
            </a:fld>
            <a:endParaRPr lang="en-US"/>
          </a:p>
        </p:txBody>
      </p:sp>
    </p:spTree>
    <p:extLst>
      <p:ext uri="{BB962C8B-B14F-4D97-AF65-F5344CB8AC3E}">
        <p14:creationId xmlns:p14="http://schemas.microsoft.com/office/powerpoint/2010/main" val="4405735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B9D921-1522-4B5D-B35E-0F9403B5534E}" type="datetimeFigureOut">
              <a:rPr lang="en-AU" smtClean="0"/>
              <a:t>5/07/2019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6F161F-2D57-4950-A1E5-712F7717F2B1}" type="slidenum">
              <a:rPr lang="en-AU" smtClean="0"/>
              <a:t>‹#›</a:t>
            </a:fld>
            <a:endParaRPr lang="en-AU"/>
          </a:p>
        </p:txBody>
      </p:sp>
    </p:spTree>
    <p:extLst>
      <p:ext uri="{BB962C8B-B14F-4D97-AF65-F5344CB8AC3E}">
        <p14:creationId xmlns:p14="http://schemas.microsoft.com/office/powerpoint/2010/main" val="287351272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3" name="Picture Placeholder 5"/>
          <p:cNvSpPr>
            <a:spLocks noGrp="1"/>
          </p:cNvSpPr>
          <p:nvPr>
            <p:ph type="pic" sz="quarter" idx="10"/>
          </p:nvPr>
        </p:nvSpPr>
        <p:spPr>
          <a:xfrm>
            <a:off x="3471283" y="0"/>
            <a:ext cx="5734595" cy="5160210"/>
          </a:xfrm>
        </p:spPr>
        <p:txBody>
          <a:bodyPr rtlCol="0">
            <a:normAutofit/>
          </a:bodyPr>
          <a:lstStyle>
            <a:lvl1pPr marL="0" indent="0">
              <a:buNone/>
              <a:defRPr/>
            </a:lvl1pPr>
          </a:lstStyle>
          <a:p>
            <a:pPr lvl="0"/>
            <a:r>
              <a:rPr lang="en-US" noProof="0"/>
              <a:t>Click icon to add picture</a:t>
            </a:r>
            <a:endParaRPr lang="en-US" noProof="0" dirty="0"/>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41015" r="335"/>
          <a:stretch/>
        </p:blipFill>
        <p:spPr>
          <a:xfrm>
            <a:off x="0" y="0"/>
            <a:ext cx="4284000" cy="5143500"/>
          </a:xfrm>
          <a:prstGeom prst="rect">
            <a:avLst/>
          </a:prstGeom>
        </p:spPr>
      </p:pic>
      <p:pic>
        <p:nvPicPr>
          <p:cNvPr id="6" name="Picture 5" descr="USY_MB1_PMS_1_Colour_Standard_Logo.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554134" y="4472446"/>
            <a:ext cx="1220629" cy="42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9635" y="4462536"/>
            <a:ext cx="1053823" cy="449632"/>
          </a:xfrm>
          <a:prstGeom prst="rect">
            <a:avLst/>
          </a:prstGeom>
        </p:spPr>
      </p:pic>
      <p:cxnSp>
        <p:nvCxnSpPr>
          <p:cNvPr id="8" name="Straight Connector 7"/>
          <p:cNvCxnSpPr/>
          <p:nvPr userDrawn="1"/>
        </p:nvCxnSpPr>
        <p:spPr>
          <a:xfrm>
            <a:off x="378215" y="4343707"/>
            <a:ext cx="2842248"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Title 1"/>
          <p:cNvSpPr>
            <a:spLocks noGrp="1"/>
          </p:cNvSpPr>
          <p:nvPr>
            <p:ph type="title" hasCustomPrompt="1"/>
          </p:nvPr>
        </p:nvSpPr>
        <p:spPr>
          <a:xfrm>
            <a:off x="273839" y="572147"/>
            <a:ext cx="3209351" cy="1263178"/>
          </a:xfrm>
        </p:spPr>
        <p:txBody>
          <a:bodyPr/>
          <a:lstStyle>
            <a:lvl1pPr>
              <a:defRPr sz="1800" b="1" baseline="0"/>
            </a:lvl1pPr>
          </a:lstStyle>
          <a:p>
            <a:r>
              <a:rPr lang="en-AU" sz="2000" b="0" dirty="0"/>
              <a:t>Master Slide Title</a:t>
            </a:r>
            <a:endParaRPr lang="en-US" sz="2000" b="0" dirty="0"/>
          </a:p>
        </p:txBody>
      </p:sp>
      <p:sp>
        <p:nvSpPr>
          <p:cNvPr id="10" name="TextBox 9"/>
          <p:cNvSpPr txBox="1"/>
          <p:nvPr userDrawn="1"/>
        </p:nvSpPr>
        <p:spPr>
          <a:xfrm>
            <a:off x="273840" y="2352743"/>
            <a:ext cx="3197447" cy="369332"/>
          </a:xfrm>
          <a:prstGeom prst="rect">
            <a:avLst/>
          </a:prstGeom>
          <a:noFill/>
        </p:spPr>
        <p:txBody>
          <a:bodyPr wrap="square" rtlCol="0">
            <a:spAutoFit/>
          </a:bodyPr>
          <a:lstStyle/>
          <a:p>
            <a:pPr marL="0" indent="0">
              <a:buNone/>
            </a:pPr>
            <a:r>
              <a:rPr lang="en-US" dirty="0">
                <a:latin typeface="+mn-lt"/>
              </a:rPr>
              <a:t>Author</a:t>
            </a:r>
            <a:endParaRPr lang="en-US" dirty="0"/>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10800000">
            <a:off x="-236" y="-1"/>
            <a:ext cx="268451" cy="1596142"/>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47123" y="3883130"/>
            <a:ext cx="2873340" cy="335223"/>
          </a:xfrm>
          <a:prstGeom prst="rect">
            <a:avLst/>
          </a:prstGeom>
        </p:spPr>
      </p:pic>
    </p:spTree>
    <p:extLst>
      <p:ext uri="{BB962C8B-B14F-4D97-AF65-F5344CB8AC3E}">
        <p14:creationId xmlns:p14="http://schemas.microsoft.com/office/powerpoint/2010/main" val="118069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Red option 1 (add own imag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itle 8"/>
          <p:cNvSpPr>
            <a:spLocks noGrp="1"/>
          </p:cNvSpPr>
          <p:nvPr>
            <p:ph type="title" hasCustomPrompt="1"/>
          </p:nvPr>
        </p:nvSpPr>
        <p:spPr>
          <a:xfrm>
            <a:off x="2946083" y="913289"/>
            <a:ext cx="3088791" cy="332683"/>
          </a:xfrm>
        </p:spPr>
        <p:txBody>
          <a:bodyPr anchor="t"/>
          <a:lstStyle>
            <a:lvl1pPr>
              <a:defRPr sz="2200">
                <a:solidFill>
                  <a:srgbClr val="FF9A3F"/>
                </a:solidFill>
              </a:defRPr>
            </a:lvl1pPr>
          </a:lstStyle>
          <a:p>
            <a:r>
              <a:rPr lang="en-US" dirty="0"/>
              <a:t>Master title style</a:t>
            </a:r>
          </a:p>
        </p:txBody>
      </p:sp>
      <p:sp>
        <p:nvSpPr>
          <p:cNvPr id="5" name="Text Placeholder 4"/>
          <p:cNvSpPr>
            <a:spLocks noGrp="1"/>
          </p:cNvSpPr>
          <p:nvPr>
            <p:ph type="body" sz="quarter" idx="11"/>
          </p:nvPr>
        </p:nvSpPr>
        <p:spPr>
          <a:xfrm>
            <a:off x="2946075" y="2085211"/>
            <a:ext cx="3425244" cy="639366"/>
          </a:xfrm>
        </p:spPr>
        <p:txBody>
          <a:bodyPr/>
          <a:lstStyle>
            <a:lvl1pPr marL="0" indent="0">
              <a:lnSpc>
                <a:spcPct val="90000"/>
              </a:lnSpc>
              <a:buNone/>
              <a:defRPr sz="1200"/>
            </a:lvl1pPr>
            <a:lvl2pPr marL="457156" indent="0">
              <a:buNone/>
              <a:defRPr/>
            </a:lvl2pPr>
            <a:lvl3pPr marL="914309" indent="0">
              <a:buNone/>
              <a:defRPr/>
            </a:lvl3pPr>
            <a:lvl4pPr marL="1371464" indent="0">
              <a:buNone/>
              <a:defRPr/>
            </a:lvl4pPr>
            <a:lvl5pPr marL="1828619" indent="0">
              <a:buNone/>
              <a:defRPr/>
            </a:lvl5pPr>
          </a:lstStyle>
          <a:p>
            <a:pPr lvl="0"/>
            <a:r>
              <a:rPr lang="en-US"/>
              <a:t>Edit Master text styles</a:t>
            </a:r>
          </a:p>
          <a:p>
            <a:pPr lvl="1"/>
            <a:r>
              <a:rPr lang="en-US"/>
              <a:t>Second level</a:t>
            </a:r>
          </a:p>
          <a:p>
            <a:pPr lvl="2"/>
            <a:r>
              <a:rPr lang="en-US"/>
              <a:t>Third level</a:t>
            </a:r>
          </a:p>
        </p:txBody>
      </p:sp>
      <p:sp>
        <p:nvSpPr>
          <p:cNvPr id="16" name="Text Placeholder 4"/>
          <p:cNvSpPr>
            <a:spLocks noGrp="1"/>
          </p:cNvSpPr>
          <p:nvPr>
            <p:ph type="body" sz="quarter" idx="13"/>
          </p:nvPr>
        </p:nvSpPr>
        <p:spPr>
          <a:xfrm>
            <a:off x="2946075" y="1251567"/>
            <a:ext cx="3088792" cy="639366"/>
          </a:xfrm>
        </p:spPr>
        <p:txBody>
          <a:bodyPr/>
          <a:lstStyle>
            <a:lvl1pPr marL="0" indent="0">
              <a:lnSpc>
                <a:spcPct val="90000"/>
              </a:lnSpc>
              <a:buNone/>
              <a:defRPr sz="1800">
                <a:solidFill>
                  <a:srgbClr val="000000"/>
                </a:solidFill>
              </a:defRPr>
            </a:lvl1pPr>
            <a:lvl2pPr marL="457156" indent="0">
              <a:buNone/>
              <a:defRPr/>
            </a:lvl2pPr>
            <a:lvl3pPr marL="914309" indent="0">
              <a:buNone/>
              <a:defRPr/>
            </a:lvl3pPr>
            <a:lvl4pPr marL="1371464" indent="0">
              <a:buNone/>
              <a:defRPr/>
            </a:lvl4pPr>
            <a:lvl5pPr marL="1828619" indent="0">
              <a:buNone/>
              <a:defRPr/>
            </a:lvl5pPr>
          </a:lstStyle>
          <a:p>
            <a:pPr lvl="0"/>
            <a:r>
              <a:rPr lang="en-US"/>
              <a:t>Edit Master text styles</a:t>
            </a:r>
          </a:p>
        </p:txBody>
      </p:sp>
      <p:pic>
        <p:nvPicPr>
          <p:cNvPr id="7" name="Picture 7" descr="USY_MB1_PMS_1_Colour_Standard_Logo.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01411" y="4577734"/>
            <a:ext cx="924740" cy="31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1631" y="4577325"/>
            <a:ext cx="798369" cy="340638"/>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28363" y="4577333"/>
            <a:ext cx="2873340" cy="33522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 Red option 1 (add own imag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3070379" y="1959448"/>
            <a:ext cx="3088791" cy="332683"/>
          </a:xfrm>
        </p:spPr>
        <p:txBody>
          <a:bodyPr anchor="t"/>
          <a:lstStyle>
            <a:lvl1pPr>
              <a:defRPr sz="2200">
                <a:solidFill>
                  <a:schemeClr val="accent1"/>
                </a:solidFill>
              </a:defRPr>
            </a:lvl1pPr>
          </a:lstStyle>
          <a:p>
            <a:r>
              <a:rPr lang="en-US" dirty="0"/>
              <a:t>Master title style</a:t>
            </a:r>
          </a:p>
        </p:txBody>
      </p:sp>
      <p:sp>
        <p:nvSpPr>
          <p:cNvPr id="16" name="Text Placeholder 4"/>
          <p:cNvSpPr>
            <a:spLocks noGrp="1"/>
          </p:cNvSpPr>
          <p:nvPr>
            <p:ph type="body" sz="quarter" idx="13"/>
          </p:nvPr>
        </p:nvSpPr>
        <p:spPr>
          <a:xfrm>
            <a:off x="3070371" y="2297726"/>
            <a:ext cx="3088792" cy="639366"/>
          </a:xfrm>
        </p:spPr>
        <p:txBody>
          <a:bodyPr/>
          <a:lstStyle>
            <a:lvl1pPr marL="0" indent="0">
              <a:lnSpc>
                <a:spcPct val="90000"/>
              </a:lnSpc>
              <a:buNone/>
              <a:defRPr sz="1800">
                <a:solidFill>
                  <a:srgbClr val="000000"/>
                </a:solidFill>
              </a:defRPr>
            </a:lvl1pPr>
            <a:lvl2pPr marL="457156" indent="0">
              <a:buNone/>
              <a:defRPr/>
            </a:lvl2pPr>
            <a:lvl3pPr marL="914309" indent="0">
              <a:buNone/>
              <a:defRPr/>
            </a:lvl3pPr>
            <a:lvl4pPr marL="1371464" indent="0">
              <a:buNone/>
              <a:defRPr/>
            </a:lvl4pPr>
            <a:lvl5pPr marL="1828619" indent="0">
              <a:buNone/>
              <a:defRPr/>
            </a:lvl5pPr>
          </a:lstStyle>
          <a:p>
            <a:pPr lvl="0"/>
            <a:r>
              <a:rPr lang="en-US"/>
              <a:t>Edit Master text styles</a:t>
            </a:r>
          </a:p>
        </p:txBody>
      </p: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68836" r="1476"/>
          <a:stretch/>
        </p:blipFill>
        <p:spPr>
          <a:xfrm>
            <a:off x="0" y="-1"/>
            <a:ext cx="2160000" cy="5143500"/>
          </a:xfrm>
          <a:prstGeom prst="rect">
            <a:avLst/>
          </a:prstGeom>
        </p:spPr>
      </p:pic>
      <p:pic>
        <p:nvPicPr>
          <p:cNvPr id="20" name="Picture 19"/>
          <p:cNvPicPr>
            <a:picLocks noChangeAspect="1"/>
          </p:cNvPicPr>
          <p:nvPr userDrawn="1"/>
        </p:nvPicPr>
        <p:blipFill rotWithShape="1">
          <a:blip r:embed="rId2">
            <a:extLst>
              <a:ext uri="{28A0092B-C50C-407E-A947-70E740481C1C}">
                <a14:useLocalDpi xmlns:a14="http://schemas.microsoft.com/office/drawing/2010/main" val="0"/>
              </a:ext>
            </a:extLst>
          </a:blip>
          <a:srcRect l="68836" r="1476"/>
          <a:stretch/>
        </p:blipFill>
        <p:spPr>
          <a:xfrm rot="10800000">
            <a:off x="6984000" y="-1"/>
            <a:ext cx="2160000" cy="51435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7758572" y="-986503"/>
            <a:ext cx="398929" cy="2371937"/>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3566" y="4845429"/>
            <a:ext cx="1126997" cy="131483"/>
          </a:xfrm>
          <a:prstGeom prst="rect">
            <a:avLst/>
          </a:pr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986510" y="3758074"/>
            <a:ext cx="398929" cy="2371937"/>
          </a:xfrm>
          <a:prstGeom prst="rect">
            <a:avLst/>
          </a:prstGeom>
        </p:spPr>
      </p:pic>
      <p:sp>
        <p:nvSpPr>
          <p:cNvPr id="8" name="Text Placeholder 9"/>
          <p:cNvSpPr>
            <a:spLocks noGrp="1"/>
          </p:cNvSpPr>
          <p:nvPr>
            <p:ph type="body" sz="quarter" idx="10"/>
          </p:nvPr>
        </p:nvSpPr>
        <p:spPr>
          <a:xfrm>
            <a:off x="457200" y="944563"/>
            <a:ext cx="6172200" cy="3638550"/>
          </a:xfrm>
        </p:spPr>
        <p:txBody>
          <a:bodyPr/>
          <a:lstStyle>
            <a:lvl1pPr marL="342866" indent="-342866">
              <a:buFont typeface="Arial" charset="0"/>
              <a:buChar char="•"/>
              <a:defRPr sz="2000"/>
            </a:lvl1pPr>
          </a:lstStyle>
          <a:p>
            <a:pPr lvl="0"/>
            <a:r>
              <a:rPr lang="en-US"/>
              <a:t>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7562659" y="-1126001"/>
            <a:ext cx="455340" cy="2707341"/>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3566" y="4845429"/>
            <a:ext cx="1126997" cy="131483"/>
          </a:xfrm>
          <a:prstGeom prst="rect">
            <a:avLst/>
          </a:prstGeom>
        </p:spPr>
      </p:pic>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1125999" y="3562164"/>
            <a:ext cx="455340" cy="2707341"/>
          </a:xfrm>
          <a:prstGeom prst="rect">
            <a:avLst/>
          </a:prstGeom>
        </p:spPr>
      </p:pic>
      <p:sp>
        <p:nvSpPr>
          <p:cNvPr id="7" name="Text Placeholder 9"/>
          <p:cNvSpPr>
            <a:spLocks noGrp="1"/>
          </p:cNvSpPr>
          <p:nvPr>
            <p:ph type="body" sz="quarter" idx="10"/>
          </p:nvPr>
        </p:nvSpPr>
        <p:spPr>
          <a:xfrm>
            <a:off x="457200" y="944563"/>
            <a:ext cx="6172200" cy="3638550"/>
          </a:xfrm>
        </p:spPr>
        <p:txBody>
          <a:bodyPr/>
          <a:lstStyle>
            <a:lvl1pPr marL="342866" indent="-342866">
              <a:buFont typeface="Arial" charset="0"/>
              <a:buChar char="•"/>
              <a:defRPr sz="2000"/>
            </a:lvl1pPr>
          </a:lstStyle>
          <a:p>
            <a:pPr lvl="0"/>
            <a:r>
              <a:rPr lang="en-US"/>
              <a:t>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8030000" y="-793233"/>
            <a:ext cx="320773" cy="1907241"/>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3566" y="4845429"/>
            <a:ext cx="1126997" cy="131483"/>
          </a:xfrm>
          <a:prstGeom prst="rect">
            <a:avLst/>
          </a:prstGeom>
        </p:spPr>
      </p:pic>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793240" y="4029500"/>
            <a:ext cx="320773" cy="1907241"/>
          </a:xfrm>
          <a:prstGeom prst="rect">
            <a:avLst/>
          </a:prstGeom>
        </p:spPr>
      </p:pic>
      <p:sp>
        <p:nvSpPr>
          <p:cNvPr id="6" name="Text Placeholder 9"/>
          <p:cNvSpPr>
            <a:spLocks noGrp="1"/>
          </p:cNvSpPr>
          <p:nvPr>
            <p:ph type="body" sz="quarter" idx="10"/>
          </p:nvPr>
        </p:nvSpPr>
        <p:spPr>
          <a:xfrm>
            <a:off x="457200" y="944563"/>
            <a:ext cx="6172200" cy="3638550"/>
          </a:xfrm>
        </p:spPr>
        <p:txBody>
          <a:bodyPr/>
          <a:lstStyle>
            <a:lvl1pPr marL="342866" indent="-342866">
              <a:buFont typeface="Arial" charset="0"/>
              <a:buChar char="•"/>
              <a:defRPr sz="2000"/>
            </a:lvl1pPr>
          </a:lstStyle>
          <a:p>
            <a:pPr lvl="0"/>
            <a:r>
              <a:rPr lang="en-US"/>
              <a:t>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7353215" y="-1275139"/>
            <a:ext cx="515649" cy="3065929"/>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3566" y="4845429"/>
            <a:ext cx="1126997" cy="131483"/>
          </a:xfrm>
          <a:prstGeom prst="rect">
            <a:avLst/>
          </a:prstGeom>
        </p:spPr>
      </p:pic>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1275145" y="3352718"/>
            <a:ext cx="515649" cy="3065929"/>
          </a:xfrm>
          <a:prstGeom prst="rect">
            <a:avLst/>
          </a:prstGeom>
        </p:spPr>
      </p:pic>
      <p:sp>
        <p:nvSpPr>
          <p:cNvPr id="6" name="Text Placeholder 9"/>
          <p:cNvSpPr>
            <a:spLocks noGrp="1"/>
          </p:cNvSpPr>
          <p:nvPr>
            <p:ph type="body" sz="quarter" idx="10"/>
          </p:nvPr>
        </p:nvSpPr>
        <p:spPr>
          <a:xfrm>
            <a:off x="457200" y="944563"/>
            <a:ext cx="6172200" cy="3638550"/>
          </a:xfrm>
        </p:spPr>
        <p:txBody>
          <a:bodyPr/>
          <a:lstStyle>
            <a:lvl1pPr marL="342866" indent="-342866">
              <a:buFont typeface="Arial" charset="0"/>
              <a:buChar char="•"/>
              <a:defRPr sz="2000"/>
            </a:lvl1pPr>
          </a:lstStyle>
          <a:p>
            <a:pPr lvl="0"/>
            <a:r>
              <a:rPr lang="en-US"/>
              <a:t>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8936" y="0"/>
            <a:ext cx="865071" cy="5143500"/>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
        <p:nvSpPr>
          <p:cNvPr id="5" name="Text Placeholder 9"/>
          <p:cNvSpPr>
            <a:spLocks noGrp="1"/>
          </p:cNvSpPr>
          <p:nvPr>
            <p:ph type="body" sz="quarter" idx="10"/>
          </p:nvPr>
        </p:nvSpPr>
        <p:spPr>
          <a:xfrm>
            <a:off x="457200" y="944563"/>
            <a:ext cx="6172200" cy="3638550"/>
          </a:xfrm>
        </p:spPr>
        <p:txBody>
          <a:bodyPr/>
          <a:lstStyle>
            <a:lvl1pPr marL="342866" indent="-342866">
              <a:buFont typeface="Arial" charset="0"/>
              <a:buChar char="•"/>
              <a:defRPr sz="2000"/>
            </a:lvl1pPr>
          </a:lstStyle>
          <a:p>
            <a:pPr lvl="0"/>
            <a:r>
              <a:rPr lang="en-US"/>
              <a:t>Edit Master text styles</a:t>
            </a:r>
          </a:p>
        </p:txBody>
      </p:sp>
    </p:spTree>
    <p:extLst>
      <p:ext uri="{BB962C8B-B14F-4D97-AF65-F5344CB8AC3E}">
        <p14:creationId xmlns:p14="http://schemas.microsoft.com/office/powerpoint/2010/main" val="3643587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8936" y="0"/>
            <a:ext cx="865071" cy="51435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
        <p:nvSpPr>
          <p:cNvPr id="6" name="Text Placeholder 9"/>
          <p:cNvSpPr>
            <a:spLocks noGrp="1"/>
          </p:cNvSpPr>
          <p:nvPr>
            <p:ph type="body" sz="quarter" idx="10"/>
          </p:nvPr>
        </p:nvSpPr>
        <p:spPr>
          <a:xfrm>
            <a:off x="457200" y="944563"/>
            <a:ext cx="6172200" cy="3638550"/>
          </a:xfrm>
        </p:spPr>
        <p:txBody>
          <a:bodyPr/>
          <a:lstStyle>
            <a:lvl1pPr marL="342866" indent="-342866">
              <a:buFont typeface="Arial" charset="0"/>
              <a:buChar char="•"/>
              <a:defRPr sz="2000"/>
            </a:lvl1pPr>
          </a:lstStyle>
          <a:p>
            <a:pPr lvl="0"/>
            <a:r>
              <a:rPr lang="en-US"/>
              <a:t>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8278936" y="0"/>
            <a:ext cx="865071" cy="51435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
        <p:nvSpPr>
          <p:cNvPr id="6" name="Text Placeholder 9"/>
          <p:cNvSpPr>
            <a:spLocks noGrp="1"/>
          </p:cNvSpPr>
          <p:nvPr>
            <p:ph type="body" sz="quarter" idx="10"/>
          </p:nvPr>
        </p:nvSpPr>
        <p:spPr>
          <a:xfrm>
            <a:off x="457200" y="944563"/>
            <a:ext cx="6172200" cy="3638550"/>
          </a:xfrm>
        </p:spPr>
        <p:txBody>
          <a:bodyPr/>
          <a:lstStyle>
            <a:lvl1pPr marL="342866" indent="-342866">
              <a:buFont typeface="Arial" charset="0"/>
              <a:buChar char="•"/>
              <a:defRPr sz="2000"/>
            </a:lvl1pPr>
          </a:lstStyle>
          <a:p>
            <a:pPr lvl="0"/>
            <a:r>
              <a:rPr lang="en-US"/>
              <a:t>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8936" y="0"/>
            <a:ext cx="865071" cy="51435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
        <p:nvSpPr>
          <p:cNvPr id="6" name="Text Placeholder 9"/>
          <p:cNvSpPr>
            <a:spLocks noGrp="1"/>
          </p:cNvSpPr>
          <p:nvPr>
            <p:ph type="body" sz="quarter" idx="10"/>
          </p:nvPr>
        </p:nvSpPr>
        <p:spPr>
          <a:xfrm>
            <a:off x="457200" y="944563"/>
            <a:ext cx="6172200" cy="3638550"/>
          </a:xfrm>
        </p:spPr>
        <p:txBody>
          <a:bodyPr/>
          <a:lstStyle>
            <a:lvl1pPr marL="342866" indent="-342866">
              <a:buFont typeface="Arial" charset="0"/>
              <a:buChar char="•"/>
              <a:defRPr sz="2000"/>
            </a:lvl1pPr>
          </a:lstStyle>
          <a:p>
            <a:pPr lvl="0"/>
            <a:r>
              <a:rPr lang="en-US"/>
              <a:t>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Obj" preserve="1">
  <p:cSld name="Title and Two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9A3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019944"/>
            <a:ext cx="4038600" cy="3394472"/>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019944"/>
            <a:ext cx="4038600" cy="3394472"/>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Tree>
    <p:extLst>
      <p:ext uri="{BB962C8B-B14F-4D97-AF65-F5344CB8AC3E}">
        <p14:creationId xmlns:p14="http://schemas.microsoft.com/office/powerpoint/2010/main" val="3622664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Content and Image">
    <p:spTree>
      <p:nvGrpSpPr>
        <p:cNvPr id="1" name=""/>
        <p:cNvGrpSpPr/>
        <p:nvPr/>
      </p:nvGrpSpPr>
      <p:grpSpPr>
        <a:xfrm>
          <a:off x="0" y="0"/>
          <a:ext cx="0" cy="0"/>
          <a:chOff x="0" y="0"/>
          <a:chExt cx="0" cy="0"/>
        </a:xfrm>
      </p:grpSpPr>
      <p:sp>
        <p:nvSpPr>
          <p:cNvPr id="9" name="Text Placeholder 7"/>
          <p:cNvSpPr>
            <a:spLocks noGrp="1"/>
          </p:cNvSpPr>
          <p:nvPr>
            <p:ph type="body" sz="quarter" idx="12"/>
          </p:nvPr>
        </p:nvSpPr>
        <p:spPr>
          <a:xfrm>
            <a:off x="457200" y="4118373"/>
            <a:ext cx="4038600" cy="403202"/>
          </a:xfrm>
        </p:spPr>
        <p:txBody>
          <a:bodyPr lIns="0" tIns="72000" rIns="72000">
            <a:noAutofit/>
          </a:bodyPr>
          <a:lstStyle>
            <a:lvl1pPr marL="0" marR="0" indent="0" algn="l" defTabSz="457156" rtl="0" eaLnBrk="1" fontAlgn="auto" latinLnBrk="0" hangingPunct="1">
              <a:lnSpc>
                <a:spcPct val="100000"/>
              </a:lnSpc>
              <a:spcBef>
                <a:spcPct val="20000"/>
              </a:spcBef>
              <a:spcAft>
                <a:spcPts val="0"/>
              </a:spcAft>
              <a:buClrTx/>
              <a:buSzTx/>
              <a:buFont typeface="Lucida Grande"/>
              <a:buNone/>
              <a:tabLst/>
              <a:defRPr sz="1100"/>
            </a:lvl1pPr>
            <a:lvl2pPr>
              <a:defRPr sz="1100"/>
            </a:lvl2pPr>
            <a:lvl3pPr>
              <a:defRPr sz="1100"/>
            </a:lvl3pPr>
            <a:lvl4pPr>
              <a:defRPr sz="1100"/>
            </a:lvl4pPr>
            <a:lvl5pPr>
              <a:defRPr sz="1100"/>
            </a:lvl5pPr>
          </a:lstStyle>
          <a:p>
            <a:pPr lvl="0"/>
            <a:r>
              <a:rPr lang="en-US"/>
              <a:t>Edit Master text styles</a:t>
            </a:r>
          </a:p>
          <a:p>
            <a:pPr lvl="1"/>
            <a:r>
              <a:rPr lang="en-US"/>
              <a:t>Second level</a:t>
            </a:r>
          </a:p>
          <a:p>
            <a:pPr lvl="2"/>
            <a:r>
              <a:rPr lang="en-US"/>
              <a:t>Third level</a:t>
            </a:r>
          </a:p>
        </p:txBody>
      </p:sp>
      <p:sp>
        <p:nvSpPr>
          <p:cNvPr id="6" name="Picture Placeholder 5"/>
          <p:cNvSpPr>
            <a:spLocks noGrp="1"/>
          </p:cNvSpPr>
          <p:nvPr>
            <p:ph type="pic" sz="quarter" idx="10"/>
          </p:nvPr>
        </p:nvSpPr>
        <p:spPr>
          <a:xfrm>
            <a:off x="457200" y="1020367"/>
            <a:ext cx="4038600" cy="3097796"/>
          </a:xfrm>
        </p:spPr>
        <p:txBody>
          <a:bodyPr rtlCol="0">
            <a:normAutofit/>
          </a:bodyPr>
          <a:lstStyle>
            <a:lvl1pPr marL="0" indent="0">
              <a:buNone/>
              <a:defRPr/>
            </a:lvl1pPr>
          </a:lstStyle>
          <a:p>
            <a:pPr lvl="0"/>
            <a:r>
              <a:rPr lang="en-US" noProof="0"/>
              <a:t>Click icon to add picture</a:t>
            </a:r>
            <a:endParaRPr lang="en-US" noProof="0" dirty="0"/>
          </a:p>
        </p:txBody>
      </p:sp>
      <p:sp>
        <p:nvSpPr>
          <p:cNvPr id="2" name="Title 1"/>
          <p:cNvSpPr>
            <a:spLocks noGrp="1"/>
          </p:cNvSpPr>
          <p:nvPr>
            <p:ph type="title"/>
          </p:nvPr>
        </p:nvSpPr>
        <p:spPr/>
        <p:txBody>
          <a:bodyPr/>
          <a:lstStyle>
            <a:lvl1pPr>
              <a:defRPr>
                <a:solidFill>
                  <a:srgbClr val="FF9A3F"/>
                </a:solidFill>
              </a:defRPr>
            </a:lvl1pPr>
          </a:lstStyle>
          <a:p>
            <a:r>
              <a:rPr lang="en-US"/>
              <a:t>Click to edit Master title style</a:t>
            </a:r>
            <a:endParaRPr lang="en-US" dirty="0"/>
          </a:p>
        </p:txBody>
      </p:sp>
      <p:sp>
        <p:nvSpPr>
          <p:cNvPr id="4" name="Content Placeholder 3"/>
          <p:cNvSpPr>
            <a:spLocks noGrp="1"/>
          </p:cNvSpPr>
          <p:nvPr>
            <p:ph sz="half" idx="2"/>
          </p:nvPr>
        </p:nvSpPr>
        <p:spPr>
          <a:xfrm>
            <a:off x="4648200" y="1019944"/>
            <a:ext cx="4038600" cy="3394472"/>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Tree>
    <p:extLst>
      <p:ext uri="{BB962C8B-B14F-4D97-AF65-F5344CB8AC3E}">
        <p14:creationId xmlns:p14="http://schemas.microsoft.com/office/powerpoint/2010/main" val="2411627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p:txBody>
          <a:bodyPr rtlCol="0" anchor="ctr" anchorCtr="1">
            <a:normAutofit/>
          </a:bodyPr>
          <a:lstStyle>
            <a:lvl1pPr marL="0" indent="0" algn="ctr">
              <a:buNone/>
              <a:defRPr baseline="0"/>
            </a:lvl1pPr>
          </a:lstStyle>
          <a:p>
            <a:pPr lvl="0"/>
            <a:r>
              <a:rPr lang="en-US" noProof="0"/>
              <a:t>Click icon to add picture</a:t>
            </a:r>
            <a:endParaRPr lang="en-US" noProof="0" dirty="0"/>
          </a:p>
        </p:txBody>
      </p:sp>
      <p:sp>
        <p:nvSpPr>
          <p:cNvPr id="2" name="Title 1"/>
          <p:cNvSpPr>
            <a:spLocks noGrp="1"/>
          </p:cNvSpPr>
          <p:nvPr>
            <p:ph type="title"/>
          </p:nvPr>
        </p:nvSpPr>
        <p:spPr/>
        <p:txBody>
          <a:bodyPr/>
          <a:lstStyle>
            <a:lvl1pPr>
              <a:defRPr>
                <a:solidFill>
                  <a:srgbClr val="FF9A3F"/>
                </a:solidFill>
              </a:defRPr>
            </a:lvl1pPr>
          </a:lstStyle>
          <a:p>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Tree>
    <p:extLst>
      <p:ext uri="{BB962C8B-B14F-4D97-AF65-F5344CB8AC3E}">
        <p14:creationId xmlns:p14="http://schemas.microsoft.com/office/powerpoint/2010/main" val="831894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Tree>
    <p:extLst>
      <p:ext uri="{BB962C8B-B14F-4D97-AF65-F5344CB8AC3E}">
        <p14:creationId xmlns:p14="http://schemas.microsoft.com/office/powerpoint/2010/main" val="282260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 Option 1">
    <p:spTree>
      <p:nvGrpSpPr>
        <p:cNvPr id="1" name=""/>
        <p:cNvGrpSpPr/>
        <p:nvPr/>
      </p:nvGrpSpPr>
      <p:grpSpPr>
        <a:xfrm>
          <a:off x="0" y="0"/>
          <a:ext cx="0" cy="0"/>
          <a:chOff x="0" y="0"/>
          <a:chExt cx="0" cy="0"/>
        </a:xfrm>
      </p:grpSpPr>
      <p:sp>
        <p:nvSpPr>
          <p:cNvPr id="6" name="Rectangle 5"/>
          <p:cNvSpPr/>
          <p:nvPr/>
        </p:nvSpPr>
        <p:spPr>
          <a:xfrm>
            <a:off x="0" y="0"/>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pic>
        <p:nvPicPr>
          <p:cNvPr id="8" name="Picture 7" descr="USY_MB1_PMS_1_Colour_Reversed_Logo.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4026" y="4429133"/>
            <a:ext cx="15367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p:cNvSpPr>
            <a:spLocks noGrp="1"/>
          </p:cNvSpPr>
          <p:nvPr>
            <p:ph type="title"/>
          </p:nvPr>
        </p:nvSpPr>
        <p:spPr>
          <a:xfrm>
            <a:off x="381884" y="261228"/>
            <a:ext cx="8388587" cy="396568"/>
          </a:xfrm>
        </p:spPr>
        <p:txBody>
          <a:bodyPr tIns="0" anchor="t"/>
          <a:lstStyle>
            <a:lvl1pPr>
              <a:defRPr baseline="0">
                <a:solidFill>
                  <a:srgbClr val="FF9A3F"/>
                </a:solidFill>
              </a:defRPr>
            </a:lvl1pPr>
          </a:lstStyle>
          <a:p>
            <a:r>
              <a:rPr lang="en-US"/>
              <a:t>Click to edit Master title style</a:t>
            </a:r>
            <a:endParaRPr lang="en-US" dirty="0"/>
          </a:p>
        </p:txBody>
      </p:sp>
      <p:sp>
        <p:nvSpPr>
          <p:cNvPr id="5" name="Text Placeholder 4"/>
          <p:cNvSpPr>
            <a:spLocks noGrp="1"/>
          </p:cNvSpPr>
          <p:nvPr>
            <p:ph type="body" sz="quarter" idx="11"/>
          </p:nvPr>
        </p:nvSpPr>
        <p:spPr>
          <a:xfrm>
            <a:off x="381891" y="657795"/>
            <a:ext cx="8387705" cy="639366"/>
          </a:xfrm>
        </p:spPr>
        <p:txBody>
          <a:bodyPr tIns="72000"/>
          <a:lstStyle>
            <a:lvl1pPr marL="0" indent="0">
              <a:lnSpc>
                <a:spcPct val="90000"/>
              </a:lnSpc>
              <a:buNone/>
              <a:defRPr sz="2400">
                <a:solidFill>
                  <a:schemeClr val="tx1"/>
                </a:solidFill>
              </a:defRPr>
            </a:lvl1pPr>
            <a:lvl2pPr marL="457156" indent="0">
              <a:buNone/>
              <a:defRPr/>
            </a:lvl2pPr>
            <a:lvl3pPr marL="914309" indent="0">
              <a:buNone/>
              <a:defRPr/>
            </a:lvl3pPr>
            <a:lvl4pPr marL="1371464" indent="0">
              <a:buNone/>
              <a:defRPr/>
            </a:lvl4pPr>
            <a:lvl5pPr marL="1828619" indent="0">
              <a:buNone/>
              <a:defRPr/>
            </a:lvl5pPr>
          </a:lstStyle>
          <a:p>
            <a:pPr lvl="0"/>
            <a:r>
              <a:rPr lang="en-US"/>
              <a:t>Edit Master text styles</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Tree>
    <p:extLst>
      <p:ext uri="{BB962C8B-B14F-4D97-AF65-F5344CB8AC3E}">
        <p14:creationId xmlns:p14="http://schemas.microsoft.com/office/powerpoint/2010/main" val="2591622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TITLE, FONT IN ARIAL 24PT  [1 line only]</a:t>
            </a:r>
            <a:endParaRPr lang="en-AU" dirty="0"/>
          </a:p>
        </p:txBody>
      </p:sp>
      <p:sp>
        <p:nvSpPr>
          <p:cNvPr id="3" name="Content Placeholder 2"/>
          <p:cNvSpPr>
            <a:spLocks noGrp="1"/>
          </p:cNvSpPr>
          <p:nvPr>
            <p:ph idx="1"/>
          </p:nvPr>
        </p:nvSpPr>
        <p:spPr>
          <a:xfrm>
            <a:off x="250830" y="1329930"/>
            <a:ext cx="8662989" cy="3509962"/>
          </a:xfrm>
        </p:spPr>
        <p:txBody>
          <a:bodyPr/>
          <a:lstStyle>
            <a:lvl1pPr>
              <a:spcBef>
                <a:spcPts val="375"/>
              </a:spcBef>
              <a:spcAft>
                <a:spcPts val="375"/>
              </a:spcAft>
              <a:defRPr>
                <a:latin typeface="Tw Cen MT" charset="0"/>
                <a:ea typeface="Tw Cen MT" charset="0"/>
                <a:cs typeface="Tw Cen MT" charset="0"/>
              </a:defRPr>
            </a:lvl1pPr>
            <a:lvl2pPr>
              <a:spcBef>
                <a:spcPts val="375"/>
              </a:spcBef>
              <a:spcAft>
                <a:spcPts val="375"/>
              </a:spcAft>
              <a:defRPr>
                <a:latin typeface="Tw Cen MT" charset="0"/>
                <a:ea typeface="Tw Cen MT" charset="0"/>
                <a:cs typeface="Tw Cen MT" charset="0"/>
              </a:defRPr>
            </a:lvl2pPr>
            <a:lvl3pPr>
              <a:spcBef>
                <a:spcPts val="375"/>
              </a:spcBef>
              <a:spcAft>
                <a:spcPts val="375"/>
              </a:spcAft>
              <a:defRPr>
                <a:latin typeface="Tw Cen MT" charset="0"/>
                <a:ea typeface="Tw Cen MT" charset="0"/>
                <a:cs typeface="Tw Cen MT" charset="0"/>
              </a:defRPr>
            </a:lvl3pPr>
            <a:lvl4pPr>
              <a:spcBef>
                <a:spcPts val="375"/>
              </a:spcBef>
              <a:spcAft>
                <a:spcPts val="375"/>
              </a:spcAft>
              <a:defRPr>
                <a:latin typeface="Tw Cen MT" charset="0"/>
                <a:ea typeface="Tw Cen MT" charset="0"/>
                <a:cs typeface="Tw Cen MT" charset="0"/>
              </a:defRPr>
            </a:lvl4pPr>
            <a:lvl5pPr>
              <a:spcBef>
                <a:spcPts val="375"/>
              </a:spcBef>
              <a:spcAft>
                <a:spcPts val="375"/>
              </a:spcAft>
              <a:defRPr>
                <a:latin typeface="Tw Cen MT" charset="0"/>
                <a:ea typeface="Tw Cen MT" charset="0"/>
                <a:cs typeface="Tw Cen MT" charset="0"/>
              </a:defRPr>
            </a:lvl5pPr>
            <a:lvl6pPr marL="805975" indent="-130956">
              <a:buClr>
                <a:schemeClr val="accent1"/>
              </a:buClr>
              <a:defRPr sz="1200" baseline="0">
                <a:latin typeface="Tw Cen MT" charset="0"/>
                <a:ea typeface="Tw Cen MT" charset="0"/>
                <a:cs typeface="Tw Cen MT" charset="0"/>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Slide Number Placeholder 5"/>
          <p:cNvSpPr>
            <a:spLocks noGrp="1"/>
          </p:cNvSpPr>
          <p:nvPr>
            <p:ph type="sldNum" sz="quarter" idx="12"/>
          </p:nvPr>
        </p:nvSpPr>
        <p:spPr/>
        <p:txBody>
          <a:bodyPr/>
          <a:lstStyle/>
          <a:p>
            <a:fld id="{5EB0718A-1B3D-42D2-9A2B-FB6CFA4B4E8D}" type="slidenum">
              <a:rPr>
                <a:solidFill>
                  <a:srgbClr val="CE1126"/>
                </a:solidFill>
              </a:rPr>
              <a:pPr/>
              <a:t>‹#›</a:t>
            </a:fld>
            <a:endParaRPr>
              <a:solidFill>
                <a:srgbClr val="CE1126"/>
              </a:solidFill>
            </a:endParaRPr>
          </a:p>
        </p:txBody>
      </p:sp>
      <p:sp>
        <p:nvSpPr>
          <p:cNvPr id="9" name="Text Placeholder 8"/>
          <p:cNvSpPr>
            <a:spLocks noGrp="1"/>
          </p:cNvSpPr>
          <p:nvPr>
            <p:ph type="body" sz="quarter" idx="13" hasCustomPrompt="1"/>
          </p:nvPr>
        </p:nvSpPr>
        <p:spPr>
          <a:xfrm>
            <a:off x="250827" y="951319"/>
            <a:ext cx="8662988" cy="364343"/>
          </a:xfrm>
        </p:spPr>
        <p:txBody>
          <a:bodyPr tIns="0" rIns="0" bIns="0" anchor="ctr">
            <a:normAutofit/>
          </a:bodyPr>
          <a:lstStyle>
            <a:lvl1pPr marL="0" indent="0">
              <a:lnSpc>
                <a:spcPts val="1351"/>
              </a:lnSpc>
              <a:spcBef>
                <a:spcPts val="0"/>
              </a:spcBef>
              <a:spcAft>
                <a:spcPts val="0"/>
              </a:spcAft>
              <a:buNone/>
              <a:defRPr sz="1500">
                <a:solidFill>
                  <a:schemeClr val="tx1"/>
                </a:solidFill>
              </a:defRPr>
            </a:lvl1pPr>
          </a:lstStyle>
          <a:p>
            <a:pPr lvl="0"/>
            <a:r>
              <a:rPr lang="en-US" dirty="0"/>
              <a:t>SUB HEADING [1 line only]</a:t>
            </a:r>
            <a:endParaRPr lang="en-AU"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1850" y="4881290"/>
            <a:ext cx="1126997" cy="131483"/>
          </a:xfrm>
          <a:prstGeom prst="rect">
            <a:avLst/>
          </a:prstGeom>
        </p:spPr>
      </p:pic>
    </p:spTree>
    <p:extLst>
      <p:ext uri="{BB962C8B-B14F-4D97-AF65-F5344CB8AC3E}">
        <p14:creationId xmlns:p14="http://schemas.microsoft.com/office/powerpoint/2010/main" val="38938644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19302" y="433389"/>
            <a:ext cx="7124701" cy="495299"/>
          </a:xfrm>
          <a:prstGeom prst="rect">
            <a:avLst/>
          </a:prstGeom>
        </p:spPr>
        <p:txBody>
          <a:bodyPr/>
          <a:lstStyle>
            <a:lvl1pPr algn="l">
              <a:defRPr sz="2400">
                <a:solidFill>
                  <a:schemeClr val="bg1"/>
                </a:solidFill>
              </a:defRPr>
            </a:lvl1pPr>
          </a:lstStyle>
          <a:p>
            <a:r>
              <a:rPr lang="en-AU" dirty="0"/>
              <a:t>Click to edit title</a:t>
            </a:r>
            <a:endParaRPr lang="en-US" dirty="0"/>
          </a:p>
        </p:txBody>
      </p:sp>
      <p:sp>
        <p:nvSpPr>
          <p:cNvPr id="3" name="Subtitle 2"/>
          <p:cNvSpPr>
            <a:spLocks noGrp="1"/>
          </p:cNvSpPr>
          <p:nvPr>
            <p:ph type="subTitle" idx="1"/>
          </p:nvPr>
        </p:nvSpPr>
        <p:spPr>
          <a:xfrm>
            <a:off x="381003" y="1350169"/>
            <a:ext cx="8448675" cy="3021806"/>
          </a:xfrm>
        </p:spPr>
        <p:txBody>
          <a:bodyPr>
            <a:normAutofit/>
          </a:bodyPr>
          <a:lstStyle>
            <a:lvl1pPr marL="0" indent="0" algn="l">
              <a:buNone/>
              <a:defRPr sz="2100">
                <a:solidFill>
                  <a:srgbClr val="0D1A4C"/>
                </a:solidFill>
              </a:defRPr>
            </a:lvl1pPr>
            <a:lvl2pPr marL="342866" indent="0" algn="ctr">
              <a:buNone/>
              <a:defRPr>
                <a:solidFill>
                  <a:schemeClr val="tx1">
                    <a:tint val="75000"/>
                  </a:schemeClr>
                </a:solidFill>
              </a:defRPr>
            </a:lvl2pPr>
            <a:lvl3pPr marL="685733" indent="0" algn="ctr">
              <a:buNone/>
              <a:defRPr>
                <a:solidFill>
                  <a:schemeClr val="tx1">
                    <a:tint val="75000"/>
                  </a:schemeClr>
                </a:solidFill>
              </a:defRPr>
            </a:lvl3pPr>
            <a:lvl4pPr marL="1028598" indent="0" algn="ctr">
              <a:buNone/>
              <a:defRPr>
                <a:solidFill>
                  <a:schemeClr val="tx1">
                    <a:tint val="75000"/>
                  </a:schemeClr>
                </a:solidFill>
              </a:defRPr>
            </a:lvl4pPr>
            <a:lvl5pPr marL="1371464" indent="0" algn="ctr">
              <a:buNone/>
              <a:defRPr>
                <a:solidFill>
                  <a:schemeClr val="tx1">
                    <a:tint val="75000"/>
                  </a:schemeClr>
                </a:solidFill>
              </a:defRPr>
            </a:lvl5pPr>
            <a:lvl6pPr marL="1714329" indent="0" algn="ctr">
              <a:buNone/>
              <a:defRPr>
                <a:solidFill>
                  <a:schemeClr val="tx1">
                    <a:tint val="75000"/>
                  </a:schemeClr>
                </a:solidFill>
              </a:defRPr>
            </a:lvl6pPr>
            <a:lvl7pPr marL="2057195" indent="0" algn="ctr">
              <a:buNone/>
              <a:defRPr>
                <a:solidFill>
                  <a:schemeClr val="tx1">
                    <a:tint val="75000"/>
                  </a:schemeClr>
                </a:solidFill>
              </a:defRPr>
            </a:lvl7pPr>
            <a:lvl8pPr marL="2400060" indent="0" algn="ctr">
              <a:buNone/>
              <a:defRPr>
                <a:solidFill>
                  <a:schemeClr val="tx1">
                    <a:tint val="75000"/>
                  </a:schemeClr>
                </a:solidFill>
              </a:defRPr>
            </a:lvl8pPr>
            <a:lvl9pPr marL="274292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57200" y="4767264"/>
            <a:ext cx="2133600" cy="273844"/>
          </a:xfrm>
          <a:prstGeom prst="rect">
            <a:avLst/>
          </a:prstGeom>
        </p:spPr>
        <p:txBody>
          <a:bodyPr/>
          <a:lstStyle>
            <a:lvl1pPr>
              <a:defRPr>
                <a:solidFill>
                  <a:srgbClr val="0D1A4C"/>
                </a:solidFill>
              </a:defRPr>
            </a:lvl1pPr>
          </a:lstStyle>
          <a:p>
            <a:fld id="{485CDC36-61A4-AF4E-B06A-F6C70A0AE1D1}" type="datetimeFigureOut">
              <a:rPr lang="en-US" smtClean="0"/>
              <a:pPr/>
              <a:t>7/5/2019</a:t>
            </a:fld>
            <a:endParaRPr lang="en-US" dirty="0"/>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lvl1pPr>
              <a:defRPr>
                <a:solidFill>
                  <a:srgbClr val="0D1A4C"/>
                </a:solidFill>
              </a:defRPr>
            </a:lvl1pPr>
          </a:lstStyle>
          <a:p>
            <a:endParaRPr lang="en-US" dirty="0"/>
          </a:p>
        </p:txBody>
      </p:sp>
    </p:spTree>
    <p:extLst>
      <p:ext uri="{BB962C8B-B14F-4D97-AF65-F5344CB8AC3E}">
        <p14:creationId xmlns:p14="http://schemas.microsoft.com/office/powerpoint/2010/main" val="783530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3000" b="1" cap="all"/>
            </a:lvl1pPr>
          </a:lstStyle>
          <a:p>
            <a:r>
              <a:rPr lang="en-US"/>
              <a:t>Click to edit Master title style</a:t>
            </a:r>
            <a:endParaRPr lang="en-AU"/>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866" indent="0">
              <a:buNone/>
              <a:defRPr sz="1351"/>
            </a:lvl2pPr>
            <a:lvl3pPr marL="685733" indent="0">
              <a:buNone/>
              <a:defRPr sz="1200"/>
            </a:lvl3pPr>
            <a:lvl4pPr marL="1028598" indent="0">
              <a:buNone/>
              <a:defRPr sz="1051"/>
            </a:lvl4pPr>
            <a:lvl5pPr marL="1371464" indent="0">
              <a:buNone/>
              <a:defRPr sz="1051"/>
            </a:lvl5pPr>
            <a:lvl6pPr marL="1714329" indent="0">
              <a:buNone/>
              <a:defRPr sz="1051"/>
            </a:lvl6pPr>
            <a:lvl7pPr marL="2057195" indent="0">
              <a:buNone/>
              <a:defRPr sz="1051"/>
            </a:lvl7pPr>
            <a:lvl8pPr marL="2400060" indent="0">
              <a:buNone/>
              <a:defRPr sz="1051"/>
            </a:lvl8pPr>
            <a:lvl9pPr marL="2742926" indent="0">
              <a:buNone/>
              <a:defRPr sz="1051"/>
            </a:lvl9pPr>
          </a:lstStyle>
          <a:p>
            <a:pPr lvl="0"/>
            <a:r>
              <a:rPr lang="en-US"/>
              <a:t>Edit Master text styles</a:t>
            </a:r>
          </a:p>
        </p:txBody>
      </p:sp>
      <p:sp>
        <p:nvSpPr>
          <p:cNvPr id="4" name="Rectangle 11"/>
          <p:cNvSpPr>
            <a:spLocks noGrp="1" noChangeArrowheads="1"/>
          </p:cNvSpPr>
          <p:nvPr>
            <p:ph type="sldNum" sz="quarter" idx="10"/>
          </p:nvPr>
        </p:nvSpPr>
        <p:spPr>
          <a:xfrm>
            <a:off x="147639" y="4852997"/>
            <a:ext cx="2133600" cy="336947"/>
          </a:xfrm>
          <a:prstGeom prst="rect">
            <a:avLst/>
          </a:prstGeom>
          <a:ln/>
        </p:spPr>
        <p:txBody>
          <a:bodyPr/>
          <a:lstStyle>
            <a:lvl1pPr>
              <a:defRPr/>
            </a:lvl1pPr>
          </a:lstStyle>
          <a:p>
            <a:pPr>
              <a:defRPr/>
            </a:pPr>
            <a:fld id="{4574EFEB-0F69-4C5B-8957-61466FC4F856}" type="slidenum">
              <a:rPr lang="en-US"/>
              <a:pPr>
                <a:defRPr/>
              </a:pPr>
              <a:t>‹#›</a:t>
            </a:fld>
            <a:endParaRPr lang="en-US"/>
          </a:p>
        </p:txBody>
      </p:sp>
    </p:spTree>
    <p:extLst>
      <p:ext uri="{BB962C8B-B14F-4D97-AF65-F5344CB8AC3E}">
        <p14:creationId xmlns:p14="http://schemas.microsoft.com/office/powerpoint/2010/main" val="41938996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87313"/>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Insert slide title here… 24pt</a:t>
            </a:r>
          </a:p>
        </p:txBody>
      </p:sp>
      <p:sp>
        <p:nvSpPr>
          <p:cNvPr id="1027" name="Text Placeholder 2"/>
          <p:cNvSpPr>
            <a:spLocks noGrp="1"/>
          </p:cNvSpPr>
          <p:nvPr>
            <p:ph type="body" idx="1"/>
          </p:nvPr>
        </p:nvSpPr>
        <p:spPr bwMode="auto">
          <a:xfrm>
            <a:off x="457200" y="1019175"/>
            <a:ext cx="8229600" cy="357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Sub-heading Bold… 20pt</a:t>
            </a:r>
          </a:p>
          <a:p>
            <a:pPr lvl="0"/>
            <a:r>
              <a:rPr lang="en-US"/>
              <a:t>Add body copy </a:t>
            </a:r>
          </a:p>
          <a:p>
            <a:pPr lvl="0"/>
            <a:r>
              <a:rPr lang="en-US"/>
              <a:t>Add bullet point</a:t>
            </a:r>
          </a:p>
          <a:p>
            <a:pPr lvl="0"/>
            <a:r>
              <a:rPr lang="en-US"/>
              <a:t>Add bullet point</a:t>
            </a:r>
          </a:p>
        </p:txBody>
      </p:sp>
      <p:sp>
        <p:nvSpPr>
          <p:cNvPr id="11" name="Date Placeholder 3"/>
          <p:cNvSpPr txBox="1">
            <a:spLocks/>
          </p:cNvSpPr>
          <p:nvPr/>
        </p:nvSpPr>
        <p:spPr>
          <a:xfrm>
            <a:off x="381000" y="4767272"/>
            <a:ext cx="2133600" cy="274637"/>
          </a:xfrm>
          <a:prstGeom prst="rect">
            <a:avLst/>
          </a:prstGeom>
        </p:spPr>
        <p:txBody>
          <a:bodyPr anchor="ctr"/>
          <a:lstStyle>
            <a:defPPr>
              <a:defRPr lang="en-US"/>
            </a:defPPr>
            <a:lvl1pPr marL="0" algn="l" defTabSz="457200" rtl="0" eaLnBrk="1" latinLnBrk="0" hangingPunct="1">
              <a:defRPr lang="en-US" sz="900" b="0" i="0" u="none" strike="noStrike" kern="1200" baseline="0" smtClean="0">
                <a:solidFill>
                  <a:schemeClr val="tx1"/>
                </a:solidFill>
                <a:latin typeface="Tw Cen MT"/>
                <a:ea typeface="+mn-ea"/>
                <a:cs typeface="Tw Cen M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sz="900" dirty="0"/>
              <a:t>The University of Sydney</a:t>
            </a:r>
          </a:p>
        </p:txBody>
      </p:sp>
      <p:sp>
        <p:nvSpPr>
          <p:cNvPr id="12" name="Slide Number Placeholder 5"/>
          <p:cNvSpPr txBox="1">
            <a:spLocks/>
          </p:cNvSpPr>
          <p:nvPr/>
        </p:nvSpPr>
        <p:spPr>
          <a:xfrm>
            <a:off x="6629400" y="4767272"/>
            <a:ext cx="2133600" cy="274637"/>
          </a:xfrm>
          <a:prstGeom prst="rect">
            <a:avLst/>
          </a:prstGeom>
        </p:spPr>
        <p:txBody>
          <a:bodyPr anchor="ctr"/>
          <a:lstStyle>
            <a:defPPr>
              <a:defRPr lang="en-US"/>
            </a:defPPr>
            <a:lvl1pPr marL="0" algn="r" defTabSz="457200" rtl="0" eaLnBrk="1" latinLnBrk="0" hangingPunct="1">
              <a:defRPr sz="900" kern="1200">
                <a:solidFill>
                  <a:schemeClr val="tx1"/>
                </a:solidFill>
                <a:latin typeface="Tw Cen MT"/>
                <a:ea typeface="+mn-ea"/>
                <a:cs typeface="Tw Cen M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900" dirty="0"/>
              <a:t>Page </a:t>
            </a:r>
            <a:fld id="{17B45C2B-5911-204A-99D5-05E77B133151}" type="slidenum">
              <a:rPr lang="en-US" sz="900" smtClean="0"/>
              <a:pPr fontAlgn="auto">
                <a:spcBef>
                  <a:spcPts val="0"/>
                </a:spcBef>
                <a:spcAft>
                  <a:spcPts val="0"/>
                </a:spcAft>
                <a:defRPr/>
              </a:pPr>
              <a:t>‹#›</a:t>
            </a:fld>
            <a:endParaRPr lang="en-US" sz="900" dirty="0"/>
          </a:p>
        </p:txBody>
      </p:sp>
    </p:spTree>
  </p:cSld>
  <p:clrMap bg1="lt1" tx1="dk1" bg2="lt2" tx2="dk2" accent1="accent1" accent2="accent2" accent3="accent3" accent4="accent4" accent5="accent5" accent6="accent6" hlink="hlink" folHlink="folHlink"/>
  <p:sldLayoutIdLst>
    <p:sldLayoutId id="2147483729" r:id="rId1"/>
    <p:sldLayoutId id="2147483752" r:id="rId2"/>
    <p:sldLayoutId id="2147483753" r:id="rId3"/>
    <p:sldLayoutId id="2147483759" r:id="rId4"/>
    <p:sldLayoutId id="2147483760" r:id="rId5"/>
    <p:sldLayoutId id="2147483761" r:id="rId6"/>
    <p:sldLayoutId id="2147483762" r:id="rId7"/>
    <p:sldLayoutId id="2147483735" r:id="rId8"/>
    <p:sldLayoutId id="2147483756" r:id="rId9"/>
    <p:sldLayoutId id="2147483754" r:id="rId10"/>
    <p:sldLayoutId id="2147483755" r:id="rId11"/>
    <p:sldLayoutId id="2147483730" r:id="rId12"/>
    <p:sldLayoutId id="2147483731" r:id="rId13"/>
    <p:sldLayoutId id="2147483734" r:id="rId14"/>
    <p:sldLayoutId id="2147483736" r:id="rId15"/>
    <p:sldLayoutId id="2147483747" r:id="rId16"/>
    <p:sldLayoutId id="2147483751" r:id="rId17"/>
    <p:sldLayoutId id="2147483757" r:id="rId18"/>
    <p:sldLayoutId id="2147483758" r:id="rId19"/>
  </p:sldLayoutIdLst>
  <p:txStyles>
    <p:titleStyle>
      <a:lvl1pPr algn="l" defTabSz="457156" rtl="0" eaLnBrk="1" fontAlgn="base" hangingPunct="1">
        <a:spcBef>
          <a:spcPct val="0"/>
        </a:spcBef>
        <a:spcAft>
          <a:spcPct val="0"/>
        </a:spcAft>
        <a:defRPr sz="2400" b="1" kern="1200">
          <a:solidFill>
            <a:srgbClr val="FF9A3F"/>
          </a:solidFill>
          <a:latin typeface="Tw Cen MT"/>
          <a:ea typeface="ＭＳ Ｐゴシック" charset="0"/>
          <a:cs typeface="Tw Cen MT"/>
        </a:defRPr>
      </a:lvl1pPr>
      <a:lvl2pPr algn="l" defTabSz="457156" rtl="0" eaLnBrk="1" fontAlgn="base" hangingPunct="1">
        <a:spcBef>
          <a:spcPct val="0"/>
        </a:spcBef>
        <a:spcAft>
          <a:spcPct val="0"/>
        </a:spcAft>
        <a:defRPr sz="2400" b="1">
          <a:solidFill>
            <a:schemeClr val="accent1"/>
          </a:solidFill>
          <a:latin typeface="Tw Cen MT" charset="0"/>
          <a:ea typeface="ＭＳ Ｐゴシック" charset="0"/>
        </a:defRPr>
      </a:lvl2pPr>
      <a:lvl3pPr algn="l" defTabSz="457156" rtl="0" eaLnBrk="1" fontAlgn="base" hangingPunct="1">
        <a:spcBef>
          <a:spcPct val="0"/>
        </a:spcBef>
        <a:spcAft>
          <a:spcPct val="0"/>
        </a:spcAft>
        <a:defRPr sz="2400" b="1">
          <a:solidFill>
            <a:schemeClr val="accent1"/>
          </a:solidFill>
          <a:latin typeface="Tw Cen MT" charset="0"/>
          <a:ea typeface="ＭＳ Ｐゴシック" charset="0"/>
        </a:defRPr>
      </a:lvl3pPr>
      <a:lvl4pPr algn="l" defTabSz="457156" rtl="0" eaLnBrk="1" fontAlgn="base" hangingPunct="1">
        <a:spcBef>
          <a:spcPct val="0"/>
        </a:spcBef>
        <a:spcAft>
          <a:spcPct val="0"/>
        </a:spcAft>
        <a:defRPr sz="2400" b="1">
          <a:solidFill>
            <a:schemeClr val="accent1"/>
          </a:solidFill>
          <a:latin typeface="Tw Cen MT" charset="0"/>
          <a:ea typeface="ＭＳ Ｐゴシック" charset="0"/>
        </a:defRPr>
      </a:lvl4pPr>
      <a:lvl5pPr algn="l" defTabSz="457156" rtl="0" eaLnBrk="1" fontAlgn="base" hangingPunct="1">
        <a:spcBef>
          <a:spcPct val="0"/>
        </a:spcBef>
        <a:spcAft>
          <a:spcPct val="0"/>
        </a:spcAft>
        <a:defRPr sz="2400" b="1">
          <a:solidFill>
            <a:schemeClr val="accent1"/>
          </a:solidFill>
          <a:latin typeface="Tw Cen MT" charset="0"/>
          <a:ea typeface="ＭＳ Ｐゴシック" charset="0"/>
        </a:defRPr>
      </a:lvl5pPr>
      <a:lvl6pPr marL="457156" algn="l" defTabSz="457156" rtl="0" eaLnBrk="1" fontAlgn="base" hangingPunct="1">
        <a:spcBef>
          <a:spcPct val="0"/>
        </a:spcBef>
        <a:spcAft>
          <a:spcPct val="0"/>
        </a:spcAft>
        <a:defRPr sz="2400" b="1">
          <a:solidFill>
            <a:schemeClr val="accent1"/>
          </a:solidFill>
          <a:latin typeface="Tw Cen MT" charset="0"/>
          <a:ea typeface="ＭＳ Ｐゴシック" charset="0"/>
        </a:defRPr>
      </a:lvl6pPr>
      <a:lvl7pPr marL="914309" algn="l" defTabSz="457156" rtl="0" eaLnBrk="1" fontAlgn="base" hangingPunct="1">
        <a:spcBef>
          <a:spcPct val="0"/>
        </a:spcBef>
        <a:spcAft>
          <a:spcPct val="0"/>
        </a:spcAft>
        <a:defRPr sz="2400" b="1">
          <a:solidFill>
            <a:schemeClr val="accent1"/>
          </a:solidFill>
          <a:latin typeface="Tw Cen MT" charset="0"/>
          <a:ea typeface="ＭＳ Ｐゴシック" charset="0"/>
        </a:defRPr>
      </a:lvl7pPr>
      <a:lvl8pPr marL="1371464" algn="l" defTabSz="457156" rtl="0" eaLnBrk="1" fontAlgn="base" hangingPunct="1">
        <a:spcBef>
          <a:spcPct val="0"/>
        </a:spcBef>
        <a:spcAft>
          <a:spcPct val="0"/>
        </a:spcAft>
        <a:defRPr sz="2400" b="1">
          <a:solidFill>
            <a:schemeClr val="accent1"/>
          </a:solidFill>
          <a:latin typeface="Tw Cen MT" charset="0"/>
          <a:ea typeface="ＭＳ Ｐゴシック" charset="0"/>
        </a:defRPr>
      </a:lvl8pPr>
      <a:lvl9pPr marL="1828619" algn="l" defTabSz="457156" rtl="0" eaLnBrk="1" fontAlgn="base" hangingPunct="1">
        <a:spcBef>
          <a:spcPct val="0"/>
        </a:spcBef>
        <a:spcAft>
          <a:spcPct val="0"/>
        </a:spcAft>
        <a:defRPr sz="2400" b="1">
          <a:solidFill>
            <a:schemeClr val="accent1"/>
          </a:solidFill>
          <a:latin typeface="Tw Cen MT" charset="0"/>
          <a:ea typeface="ＭＳ Ｐゴシック" charset="0"/>
        </a:defRPr>
      </a:lvl9pPr>
    </p:titleStyle>
    <p:bodyStyle>
      <a:lvl1pPr marL="342866" indent="-342866" algn="l" defTabSz="457156" rtl="0" eaLnBrk="1" fontAlgn="base" hangingPunct="1">
        <a:spcBef>
          <a:spcPct val="20000"/>
        </a:spcBef>
        <a:spcAft>
          <a:spcPct val="0"/>
        </a:spcAft>
        <a:buFont typeface="Lucida Grande" charset="0"/>
        <a:buChar char="–"/>
        <a:defRPr sz="2000" kern="1200">
          <a:solidFill>
            <a:schemeClr val="tx1"/>
          </a:solidFill>
          <a:latin typeface="Tw Cen MT"/>
          <a:ea typeface="ＭＳ Ｐゴシック" charset="0"/>
          <a:cs typeface="Tw Cen MT"/>
        </a:defRPr>
      </a:lvl1pPr>
      <a:lvl2pPr marL="742877" indent="-285723" algn="l" defTabSz="457156" rtl="0" eaLnBrk="1" fontAlgn="base" hangingPunct="1">
        <a:spcBef>
          <a:spcPct val="20000"/>
        </a:spcBef>
        <a:spcAft>
          <a:spcPct val="0"/>
        </a:spcAft>
        <a:buFont typeface="Arial" charset="0"/>
        <a:buChar char="–"/>
        <a:defRPr sz="2000" kern="1200">
          <a:solidFill>
            <a:schemeClr val="tx1"/>
          </a:solidFill>
          <a:latin typeface="Tw Cen MT"/>
          <a:ea typeface="ＭＳ Ｐゴシック" charset="0"/>
          <a:cs typeface="Tw Cen MT"/>
        </a:defRPr>
      </a:lvl2pPr>
      <a:lvl3pPr marL="1142885" indent="-228578" algn="l" defTabSz="457156" rtl="0" eaLnBrk="1" fontAlgn="base" hangingPunct="1">
        <a:spcBef>
          <a:spcPct val="20000"/>
        </a:spcBef>
        <a:spcAft>
          <a:spcPct val="0"/>
        </a:spcAft>
        <a:buFont typeface="Arial" charset="0"/>
        <a:buChar char="•"/>
        <a:defRPr sz="2000" kern="1200">
          <a:solidFill>
            <a:schemeClr val="tx1"/>
          </a:solidFill>
          <a:latin typeface="Tw Cen MT"/>
          <a:ea typeface="ＭＳ Ｐゴシック" charset="0"/>
          <a:cs typeface="Tw Cen MT"/>
        </a:defRPr>
      </a:lvl3pPr>
      <a:lvl4pPr marL="1600040" indent="-228578" algn="l" defTabSz="457156" rtl="0" eaLnBrk="1" fontAlgn="base" hangingPunct="1">
        <a:spcBef>
          <a:spcPct val="20000"/>
        </a:spcBef>
        <a:spcAft>
          <a:spcPct val="0"/>
        </a:spcAft>
        <a:buFont typeface="Arial" charset="0"/>
        <a:buChar char="–"/>
        <a:defRPr sz="2000" kern="1200">
          <a:solidFill>
            <a:schemeClr val="tx1"/>
          </a:solidFill>
          <a:latin typeface="Tw Cen MT"/>
          <a:ea typeface="ＭＳ Ｐゴシック" charset="0"/>
          <a:cs typeface="Tw Cen MT"/>
        </a:defRPr>
      </a:lvl4pPr>
      <a:lvl5pPr marL="2057195" indent="-228578" algn="l" defTabSz="457156" rtl="0" eaLnBrk="1" fontAlgn="base" hangingPunct="1">
        <a:spcBef>
          <a:spcPct val="20000"/>
        </a:spcBef>
        <a:spcAft>
          <a:spcPct val="0"/>
        </a:spcAft>
        <a:buFont typeface="Arial" charset="0"/>
        <a:buChar char="»"/>
        <a:defRPr sz="2000" kern="1200">
          <a:solidFill>
            <a:schemeClr val="tx1"/>
          </a:solidFill>
          <a:latin typeface="Tw Cen MT"/>
          <a:ea typeface="ＭＳ Ｐゴシック" charset="0"/>
          <a:cs typeface="Tw Cen MT"/>
        </a:defRPr>
      </a:lvl5pPr>
      <a:lvl6pPr marL="2514350" indent="-228578" algn="l" defTabSz="457156" rtl="0" eaLnBrk="1" latinLnBrk="0" hangingPunct="1">
        <a:spcBef>
          <a:spcPct val="20000"/>
        </a:spcBef>
        <a:buFont typeface="Arial"/>
        <a:buChar char="•"/>
        <a:defRPr sz="2000" kern="1200">
          <a:solidFill>
            <a:schemeClr val="tx1"/>
          </a:solidFill>
          <a:latin typeface="+mn-lt"/>
          <a:ea typeface="+mn-ea"/>
          <a:cs typeface="+mn-cs"/>
        </a:defRPr>
      </a:lvl6pPr>
      <a:lvl7pPr marL="2971504" indent="-228578" algn="l" defTabSz="457156" rtl="0" eaLnBrk="1" latinLnBrk="0" hangingPunct="1">
        <a:spcBef>
          <a:spcPct val="20000"/>
        </a:spcBef>
        <a:buFont typeface="Arial"/>
        <a:buChar char="•"/>
        <a:defRPr sz="2000" kern="1200">
          <a:solidFill>
            <a:schemeClr val="tx1"/>
          </a:solidFill>
          <a:latin typeface="+mn-lt"/>
          <a:ea typeface="+mn-ea"/>
          <a:cs typeface="+mn-cs"/>
        </a:defRPr>
      </a:lvl7pPr>
      <a:lvl8pPr marL="3428658" indent="-228578" algn="l" defTabSz="457156" rtl="0" eaLnBrk="1" latinLnBrk="0" hangingPunct="1">
        <a:spcBef>
          <a:spcPct val="20000"/>
        </a:spcBef>
        <a:buFont typeface="Arial"/>
        <a:buChar char="•"/>
        <a:defRPr sz="2000" kern="1200">
          <a:solidFill>
            <a:schemeClr val="tx1"/>
          </a:solidFill>
          <a:latin typeface="+mn-lt"/>
          <a:ea typeface="+mn-ea"/>
          <a:cs typeface="+mn-cs"/>
        </a:defRPr>
      </a:lvl8pPr>
      <a:lvl9pPr marL="3885813" indent="-228578" algn="l" defTabSz="45715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56" rtl="0" eaLnBrk="1" latinLnBrk="0" hangingPunct="1">
        <a:defRPr sz="1800" kern="1200">
          <a:solidFill>
            <a:schemeClr val="tx1"/>
          </a:solidFill>
          <a:latin typeface="+mn-lt"/>
          <a:ea typeface="+mn-ea"/>
          <a:cs typeface="+mn-cs"/>
        </a:defRPr>
      </a:lvl1pPr>
      <a:lvl2pPr marL="457156" algn="l" defTabSz="457156" rtl="0" eaLnBrk="1" latinLnBrk="0" hangingPunct="1">
        <a:defRPr sz="1800" kern="1200">
          <a:solidFill>
            <a:schemeClr val="tx1"/>
          </a:solidFill>
          <a:latin typeface="+mn-lt"/>
          <a:ea typeface="+mn-ea"/>
          <a:cs typeface="+mn-cs"/>
        </a:defRPr>
      </a:lvl2pPr>
      <a:lvl3pPr marL="914309" algn="l" defTabSz="457156" rtl="0" eaLnBrk="1" latinLnBrk="0" hangingPunct="1">
        <a:defRPr sz="1800" kern="1200">
          <a:solidFill>
            <a:schemeClr val="tx1"/>
          </a:solidFill>
          <a:latin typeface="+mn-lt"/>
          <a:ea typeface="+mn-ea"/>
          <a:cs typeface="+mn-cs"/>
        </a:defRPr>
      </a:lvl3pPr>
      <a:lvl4pPr marL="1371464" algn="l" defTabSz="457156" rtl="0" eaLnBrk="1" latinLnBrk="0" hangingPunct="1">
        <a:defRPr sz="1800" kern="1200">
          <a:solidFill>
            <a:schemeClr val="tx1"/>
          </a:solidFill>
          <a:latin typeface="+mn-lt"/>
          <a:ea typeface="+mn-ea"/>
          <a:cs typeface="+mn-cs"/>
        </a:defRPr>
      </a:lvl4pPr>
      <a:lvl5pPr marL="1828619" algn="l" defTabSz="457156" rtl="0" eaLnBrk="1" latinLnBrk="0" hangingPunct="1">
        <a:defRPr sz="1800" kern="1200">
          <a:solidFill>
            <a:schemeClr val="tx1"/>
          </a:solidFill>
          <a:latin typeface="+mn-lt"/>
          <a:ea typeface="+mn-ea"/>
          <a:cs typeface="+mn-cs"/>
        </a:defRPr>
      </a:lvl5pPr>
      <a:lvl6pPr marL="2285773" algn="l" defTabSz="457156" rtl="0" eaLnBrk="1" latinLnBrk="0" hangingPunct="1">
        <a:defRPr sz="1800" kern="1200">
          <a:solidFill>
            <a:schemeClr val="tx1"/>
          </a:solidFill>
          <a:latin typeface="+mn-lt"/>
          <a:ea typeface="+mn-ea"/>
          <a:cs typeface="+mn-cs"/>
        </a:defRPr>
      </a:lvl6pPr>
      <a:lvl7pPr marL="2742926" algn="l" defTabSz="457156" rtl="0" eaLnBrk="1" latinLnBrk="0" hangingPunct="1">
        <a:defRPr sz="1800" kern="1200">
          <a:solidFill>
            <a:schemeClr val="tx1"/>
          </a:solidFill>
          <a:latin typeface="+mn-lt"/>
          <a:ea typeface="+mn-ea"/>
          <a:cs typeface="+mn-cs"/>
        </a:defRPr>
      </a:lvl7pPr>
      <a:lvl8pPr marL="3200080" algn="l" defTabSz="457156" rtl="0" eaLnBrk="1" latinLnBrk="0" hangingPunct="1">
        <a:defRPr sz="1800" kern="1200">
          <a:solidFill>
            <a:schemeClr val="tx1"/>
          </a:solidFill>
          <a:latin typeface="+mn-lt"/>
          <a:ea typeface="+mn-ea"/>
          <a:cs typeface="+mn-cs"/>
        </a:defRPr>
      </a:lvl8pPr>
      <a:lvl9pPr marL="3657236" algn="l" defTabSz="45715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8E9BBF08-F7AE-4117-88A1-549B441F40A6}"/>
              </a:ext>
            </a:extLst>
          </p:cNvPr>
          <p:cNvSpPr txBox="1">
            <a:spLocks/>
          </p:cNvSpPr>
          <p:nvPr/>
        </p:nvSpPr>
        <p:spPr bwMode="auto">
          <a:xfrm>
            <a:off x="2383163" y="694289"/>
            <a:ext cx="4323907" cy="67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defTabSz="457156" rtl="0" eaLnBrk="1" fontAlgn="base" hangingPunct="1">
              <a:spcBef>
                <a:spcPct val="0"/>
              </a:spcBef>
              <a:spcAft>
                <a:spcPct val="0"/>
              </a:spcAft>
              <a:defRPr sz="2200" b="1" kern="1200">
                <a:solidFill>
                  <a:srgbClr val="FF9A3F"/>
                </a:solidFill>
                <a:latin typeface="Tw Cen MT"/>
                <a:ea typeface="ＭＳ Ｐゴシック" charset="0"/>
                <a:cs typeface="Tw Cen MT"/>
              </a:defRPr>
            </a:lvl1pPr>
            <a:lvl2pPr algn="l" defTabSz="457156" rtl="0" eaLnBrk="1" fontAlgn="base" hangingPunct="1">
              <a:spcBef>
                <a:spcPct val="0"/>
              </a:spcBef>
              <a:spcAft>
                <a:spcPct val="0"/>
              </a:spcAft>
              <a:defRPr sz="2400" b="1">
                <a:solidFill>
                  <a:schemeClr val="accent1"/>
                </a:solidFill>
                <a:latin typeface="Tw Cen MT" charset="0"/>
                <a:ea typeface="ＭＳ Ｐゴシック" charset="0"/>
              </a:defRPr>
            </a:lvl2pPr>
            <a:lvl3pPr algn="l" defTabSz="457156" rtl="0" eaLnBrk="1" fontAlgn="base" hangingPunct="1">
              <a:spcBef>
                <a:spcPct val="0"/>
              </a:spcBef>
              <a:spcAft>
                <a:spcPct val="0"/>
              </a:spcAft>
              <a:defRPr sz="2400" b="1">
                <a:solidFill>
                  <a:schemeClr val="accent1"/>
                </a:solidFill>
                <a:latin typeface="Tw Cen MT" charset="0"/>
                <a:ea typeface="ＭＳ Ｐゴシック" charset="0"/>
              </a:defRPr>
            </a:lvl3pPr>
            <a:lvl4pPr algn="l" defTabSz="457156" rtl="0" eaLnBrk="1" fontAlgn="base" hangingPunct="1">
              <a:spcBef>
                <a:spcPct val="0"/>
              </a:spcBef>
              <a:spcAft>
                <a:spcPct val="0"/>
              </a:spcAft>
              <a:defRPr sz="2400" b="1">
                <a:solidFill>
                  <a:schemeClr val="accent1"/>
                </a:solidFill>
                <a:latin typeface="Tw Cen MT" charset="0"/>
                <a:ea typeface="ＭＳ Ｐゴシック" charset="0"/>
              </a:defRPr>
            </a:lvl4pPr>
            <a:lvl5pPr algn="l" defTabSz="457156" rtl="0" eaLnBrk="1" fontAlgn="base" hangingPunct="1">
              <a:spcBef>
                <a:spcPct val="0"/>
              </a:spcBef>
              <a:spcAft>
                <a:spcPct val="0"/>
              </a:spcAft>
              <a:defRPr sz="2400" b="1">
                <a:solidFill>
                  <a:schemeClr val="accent1"/>
                </a:solidFill>
                <a:latin typeface="Tw Cen MT" charset="0"/>
                <a:ea typeface="ＭＳ Ｐゴシック" charset="0"/>
              </a:defRPr>
            </a:lvl5pPr>
            <a:lvl6pPr marL="457156" algn="l" defTabSz="457156" rtl="0" eaLnBrk="1" fontAlgn="base" hangingPunct="1">
              <a:spcBef>
                <a:spcPct val="0"/>
              </a:spcBef>
              <a:spcAft>
                <a:spcPct val="0"/>
              </a:spcAft>
              <a:defRPr sz="2400" b="1">
                <a:solidFill>
                  <a:schemeClr val="accent1"/>
                </a:solidFill>
                <a:latin typeface="Tw Cen MT" charset="0"/>
                <a:ea typeface="ＭＳ Ｐゴシック" charset="0"/>
              </a:defRPr>
            </a:lvl6pPr>
            <a:lvl7pPr marL="914309" algn="l" defTabSz="457156" rtl="0" eaLnBrk="1" fontAlgn="base" hangingPunct="1">
              <a:spcBef>
                <a:spcPct val="0"/>
              </a:spcBef>
              <a:spcAft>
                <a:spcPct val="0"/>
              </a:spcAft>
              <a:defRPr sz="2400" b="1">
                <a:solidFill>
                  <a:schemeClr val="accent1"/>
                </a:solidFill>
                <a:latin typeface="Tw Cen MT" charset="0"/>
                <a:ea typeface="ＭＳ Ｐゴシック" charset="0"/>
              </a:defRPr>
            </a:lvl7pPr>
            <a:lvl8pPr marL="1371464" algn="l" defTabSz="457156" rtl="0" eaLnBrk="1" fontAlgn="base" hangingPunct="1">
              <a:spcBef>
                <a:spcPct val="0"/>
              </a:spcBef>
              <a:spcAft>
                <a:spcPct val="0"/>
              </a:spcAft>
              <a:defRPr sz="2400" b="1">
                <a:solidFill>
                  <a:schemeClr val="accent1"/>
                </a:solidFill>
                <a:latin typeface="Tw Cen MT" charset="0"/>
                <a:ea typeface="ＭＳ Ｐゴシック" charset="0"/>
              </a:defRPr>
            </a:lvl8pPr>
            <a:lvl9pPr marL="1828619" algn="l" defTabSz="457156" rtl="0" eaLnBrk="1" fontAlgn="base" hangingPunct="1">
              <a:spcBef>
                <a:spcPct val="0"/>
              </a:spcBef>
              <a:spcAft>
                <a:spcPct val="0"/>
              </a:spcAft>
              <a:defRPr sz="2400" b="1">
                <a:solidFill>
                  <a:schemeClr val="accent1"/>
                </a:solidFill>
                <a:latin typeface="Tw Cen MT" charset="0"/>
                <a:ea typeface="ＭＳ Ｐゴシック" charset="0"/>
              </a:defRPr>
            </a:lvl9pPr>
          </a:lstStyle>
          <a:p>
            <a:pPr algn="ctr"/>
            <a:r>
              <a:rPr lang="en-US" sz="4000" dirty="0"/>
              <a:t>Fast 4DCBCT</a:t>
            </a:r>
            <a:br>
              <a:rPr lang="en-US" dirty="0"/>
            </a:br>
            <a:endParaRPr lang="en-US" dirty="0"/>
          </a:p>
        </p:txBody>
      </p:sp>
      <p:sp>
        <p:nvSpPr>
          <p:cNvPr id="6" name="Text Placeholder 5">
            <a:extLst>
              <a:ext uri="{FF2B5EF4-FFF2-40B4-BE49-F238E27FC236}">
                <a16:creationId xmlns:a16="http://schemas.microsoft.com/office/drawing/2014/main" id="{34966F94-8075-4005-B9F1-8C44864AE88F}"/>
              </a:ext>
            </a:extLst>
          </p:cNvPr>
          <p:cNvSpPr txBox="1">
            <a:spLocks/>
          </p:cNvSpPr>
          <p:nvPr/>
        </p:nvSpPr>
        <p:spPr bwMode="auto">
          <a:xfrm>
            <a:off x="2689435" y="1990509"/>
            <a:ext cx="3711365" cy="85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defTabSz="457156" rtl="0" eaLnBrk="1" fontAlgn="base" hangingPunct="1">
              <a:lnSpc>
                <a:spcPct val="90000"/>
              </a:lnSpc>
              <a:spcBef>
                <a:spcPct val="20000"/>
              </a:spcBef>
              <a:spcAft>
                <a:spcPct val="0"/>
              </a:spcAft>
              <a:buFont typeface="Lucida Grande" charset="0"/>
              <a:buNone/>
              <a:defRPr sz="1200" kern="1200">
                <a:solidFill>
                  <a:schemeClr val="tx1"/>
                </a:solidFill>
                <a:latin typeface="Tw Cen MT"/>
                <a:ea typeface="ＭＳ Ｐゴシック" charset="0"/>
                <a:cs typeface="Tw Cen MT"/>
              </a:defRPr>
            </a:lvl1pPr>
            <a:lvl2pPr marL="457156" indent="0" algn="l" defTabSz="457156" rtl="0" eaLnBrk="1" fontAlgn="base" hangingPunct="1">
              <a:spcBef>
                <a:spcPct val="20000"/>
              </a:spcBef>
              <a:spcAft>
                <a:spcPct val="0"/>
              </a:spcAft>
              <a:buFont typeface="Arial" charset="0"/>
              <a:buNone/>
              <a:defRPr sz="2000" kern="1200">
                <a:solidFill>
                  <a:schemeClr val="tx1"/>
                </a:solidFill>
                <a:latin typeface="Tw Cen MT"/>
                <a:ea typeface="ＭＳ Ｐゴシック" charset="0"/>
                <a:cs typeface="Tw Cen MT"/>
              </a:defRPr>
            </a:lvl2pPr>
            <a:lvl3pPr marL="914309" indent="0" algn="l" defTabSz="457156" rtl="0" eaLnBrk="1" fontAlgn="base" hangingPunct="1">
              <a:spcBef>
                <a:spcPct val="20000"/>
              </a:spcBef>
              <a:spcAft>
                <a:spcPct val="0"/>
              </a:spcAft>
              <a:buFont typeface="Arial" charset="0"/>
              <a:buNone/>
              <a:defRPr sz="2000" kern="1200">
                <a:solidFill>
                  <a:schemeClr val="tx1"/>
                </a:solidFill>
                <a:latin typeface="Tw Cen MT"/>
                <a:ea typeface="ＭＳ Ｐゴシック" charset="0"/>
                <a:cs typeface="Tw Cen MT"/>
              </a:defRPr>
            </a:lvl3pPr>
            <a:lvl4pPr marL="1371464" indent="0" algn="l" defTabSz="457156" rtl="0" eaLnBrk="1" fontAlgn="base" hangingPunct="1">
              <a:spcBef>
                <a:spcPct val="20000"/>
              </a:spcBef>
              <a:spcAft>
                <a:spcPct val="0"/>
              </a:spcAft>
              <a:buFont typeface="Arial" charset="0"/>
              <a:buNone/>
              <a:defRPr sz="2000" kern="1200">
                <a:solidFill>
                  <a:schemeClr val="tx1"/>
                </a:solidFill>
                <a:latin typeface="Tw Cen MT"/>
                <a:ea typeface="ＭＳ Ｐゴシック" charset="0"/>
                <a:cs typeface="Tw Cen MT"/>
              </a:defRPr>
            </a:lvl4pPr>
            <a:lvl5pPr marL="1828619" indent="0" algn="l" defTabSz="457156" rtl="0" eaLnBrk="1" fontAlgn="base" hangingPunct="1">
              <a:spcBef>
                <a:spcPct val="20000"/>
              </a:spcBef>
              <a:spcAft>
                <a:spcPct val="0"/>
              </a:spcAft>
              <a:buFont typeface="Arial" charset="0"/>
              <a:buNone/>
              <a:defRPr sz="2000" kern="1200">
                <a:solidFill>
                  <a:schemeClr val="tx1"/>
                </a:solidFill>
                <a:latin typeface="Tw Cen MT"/>
                <a:ea typeface="ＭＳ Ｐゴシック" charset="0"/>
                <a:cs typeface="Tw Cen MT"/>
              </a:defRPr>
            </a:lvl5pPr>
            <a:lvl6pPr marL="2514350" indent="-228578" algn="l" defTabSz="457156" rtl="0" eaLnBrk="1" latinLnBrk="0" hangingPunct="1">
              <a:spcBef>
                <a:spcPct val="20000"/>
              </a:spcBef>
              <a:buFont typeface="Arial"/>
              <a:buChar char="•"/>
              <a:defRPr sz="2000" kern="1200">
                <a:solidFill>
                  <a:schemeClr val="tx1"/>
                </a:solidFill>
                <a:latin typeface="+mn-lt"/>
                <a:ea typeface="+mn-ea"/>
                <a:cs typeface="+mn-cs"/>
              </a:defRPr>
            </a:lvl6pPr>
            <a:lvl7pPr marL="2971504" indent="-228578" algn="l" defTabSz="457156" rtl="0" eaLnBrk="1" latinLnBrk="0" hangingPunct="1">
              <a:spcBef>
                <a:spcPct val="20000"/>
              </a:spcBef>
              <a:buFont typeface="Arial"/>
              <a:buChar char="•"/>
              <a:defRPr sz="2000" kern="1200">
                <a:solidFill>
                  <a:schemeClr val="tx1"/>
                </a:solidFill>
                <a:latin typeface="+mn-lt"/>
                <a:ea typeface="+mn-ea"/>
                <a:cs typeface="+mn-cs"/>
              </a:defRPr>
            </a:lvl7pPr>
            <a:lvl8pPr marL="3428658" indent="-228578" algn="l" defTabSz="457156" rtl="0" eaLnBrk="1" latinLnBrk="0" hangingPunct="1">
              <a:spcBef>
                <a:spcPct val="20000"/>
              </a:spcBef>
              <a:buFont typeface="Arial"/>
              <a:buChar char="•"/>
              <a:defRPr sz="2000" kern="1200">
                <a:solidFill>
                  <a:schemeClr val="tx1"/>
                </a:solidFill>
                <a:latin typeface="+mn-lt"/>
                <a:ea typeface="+mn-ea"/>
                <a:cs typeface="+mn-cs"/>
              </a:defRPr>
            </a:lvl8pPr>
            <a:lvl9pPr marL="3885813" indent="-228578" algn="l" defTabSz="457156"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000" dirty="0"/>
          </a:p>
        </p:txBody>
      </p:sp>
      <p:sp>
        <p:nvSpPr>
          <p:cNvPr id="7" name="TextBox 6">
            <a:extLst>
              <a:ext uri="{FF2B5EF4-FFF2-40B4-BE49-F238E27FC236}">
                <a16:creationId xmlns:a16="http://schemas.microsoft.com/office/drawing/2014/main" id="{5FD5FE86-C71B-490C-AF81-72BB961DE151}"/>
              </a:ext>
            </a:extLst>
          </p:cNvPr>
          <p:cNvSpPr txBox="1"/>
          <p:nvPr/>
        </p:nvSpPr>
        <p:spPr>
          <a:xfrm>
            <a:off x="2326667" y="1663809"/>
            <a:ext cx="4436897" cy="1815882"/>
          </a:xfrm>
          <a:prstGeom prst="rect">
            <a:avLst/>
          </a:prstGeom>
          <a:noFill/>
        </p:spPr>
        <p:txBody>
          <a:bodyPr wrap="square" rtlCol="0">
            <a:spAutoFit/>
          </a:bodyPr>
          <a:lstStyle/>
          <a:p>
            <a:pPr algn="ctr"/>
            <a:r>
              <a:rPr lang="en-AU" sz="2800" dirty="0"/>
              <a:t>Applying advances in </a:t>
            </a:r>
          </a:p>
          <a:p>
            <a:pPr algn="ctr"/>
            <a:r>
              <a:rPr lang="en-AU" sz="2800" dirty="0"/>
              <a:t>acquisition and reconstruction to reduce scan time and dose</a:t>
            </a:r>
          </a:p>
        </p:txBody>
      </p:sp>
      <p:sp>
        <p:nvSpPr>
          <p:cNvPr id="8" name="TextBox 7">
            <a:extLst>
              <a:ext uri="{FF2B5EF4-FFF2-40B4-BE49-F238E27FC236}">
                <a16:creationId xmlns:a16="http://schemas.microsoft.com/office/drawing/2014/main" id="{3C8106FB-50C5-4C4B-8B90-45AF2C8F4547}"/>
              </a:ext>
            </a:extLst>
          </p:cNvPr>
          <p:cNvSpPr txBox="1"/>
          <p:nvPr/>
        </p:nvSpPr>
        <p:spPr>
          <a:xfrm>
            <a:off x="2961390" y="3802880"/>
            <a:ext cx="3221214" cy="646331"/>
          </a:xfrm>
          <a:prstGeom prst="rect">
            <a:avLst/>
          </a:prstGeom>
          <a:noFill/>
        </p:spPr>
        <p:txBody>
          <a:bodyPr wrap="square" rtlCol="0">
            <a:spAutoFit/>
          </a:bodyPr>
          <a:lstStyle/>
          <a:p>
            <a:pPr algn="ctr"/>
            <a:r>
              <a:rPr lang="en-AU" b="1" u="sng" dirty="0"/>
              <a:t>Owen Dillon</a:t>
            </a:r>
            <a:r>
              <a:rPr lang="en-AU" dirty="0"/>
              <a:t>, Ricky O’Brien, Chun-Chien Shieh, Paul Keall</a:t>
            </a:r>
            <a:endParaRPr lang="en-AU" b="1" u="sng" dirty="0"/>
          </a:p>
        </p:txBody>
      </p:sp>
    </p:spTree>
    <p:extLst>
      <p:ext uri="{BB962C8B-B14F-4D97-AF65-F5344CB8AC3E}">
        <p14:creationId xmlns:p14="http://schemas.microsoft.com/office/powerpoint/2010/main" val="619269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D6B6C4-B3AA-42B2-AA1B-A09E15B01131}"/>
              </a:ext>
            </a:extLst>
          </p:cNvPr>
          <p:cNvPicPr>
            <a:picLocks noChangeAspect="1"/>
          </p:cNvPicPr>
          <p:nvPr/>
        </p:nvPicPr>
        <p:blipFill>
          <a:blip r:embed="rId2"/>
          <a:stretch>
            <a:fillRect/>
          </a:stretch>
        </p:blipFill>
        <p:spPr>
          <a:xfrm>
            <a:off x="688511" y="1407833"/>
            <a:ext cx="7766977" cy="2731245"/>
          </a:xfrm>
          <a:prstGeom prst="rect">
            <a:avLst/>
          </a:prstGeom>
        </p:spPr>
      </p:pic>
      <p:sp>
        <p:nvSpPr>
          <p:cNvPr id="2" name="Title 1">
            <a:extLst>
              <a:ext uri="{FF2B5EF4-FFF2-40B4-BE49-F238E27FC236}">
                <a16:creationId xmlns:a16="http://schemas.microsoft.com/office/drawing/2014/main" id="{C9DDA9FB-5C93-442B-8BD6-D7A5E5F05773}"/>
              </a:ext>
            </a:extLst>
          </p:cNvPr>
          <p:cNvSpPr>
            <a:spLocks noGrp="1"/>
          </p:cNvSpPr>
          <p:nvPr>
            <p:ph type="title"/>
          </p:nvPr>
        </p:nvSpPr>
        <p:spPr/>
        <p:txBody>
          <a:bodyPr/>
          <a:lstStyle/>
          <a:p>
            <a:r>
              <a:rPr lang="en-AU" dirty="0"/>
              <a:t>The Problem</a:t>
            </a:r>
          </a:p>
        </p:txBody>
      </p:sp>
      <p:sp>
        <p:nvSpPr>
          <p:cNvPr id="3" name="Text Placeholder 2">
            <a:extLst>
              <a:ext uri="{FF2B5EF4-FFF2-40B4-BE49-F238E27FC236}">
                <a16:creationId xmlns:a16="http://schemas.microsoft.com/office/drawing/2014/main" id="{2349919B-AA5D-4C60-A21B-9689B143A621}"/>
              </a:ext>
            </a:extLst>
          </p:cNvPr>
          <p:cNvSpPr>
            <a:spLocks noGrp="1"/>
          </p:cNvSpPr>
          <p:nvPr>
            <p:ph type="body" sz="quarter" idx="10"/>
          </p:nvPr>
        </p:nvSpPr>
        <p:spPr>
          <a:xfrm>
            <a:off x="457199" y="815180"/>
            <a:ext cx="8229600" cy="3916549"/>
          </a:xfrm>
        </p:spPr>
        <p:txBody>
          <a:bodyPr/>
          <a:lstStyle/>
          <a:p>
            <a:r>
              <a:rPr lang="en-AU" dirty="0"/>
              <a:t>Immediately before a thoracic treatment fraction a </a:t>
            </a:r>
            <a:r>
              <a:rPr lang="en-AU" b="1" dirty="0"/>
              <a:t>4 minute long, 1,320 projection</a:t>
            </a:r>
            <a:r>
              <a:rPr lang="en-AU" dirty="0"/>
              <a:t> CBCT is performed to check alignment with the plan.</a:t>
            </a:r>
          </a:p>
          <a:p>
            <a:endParaRPr lang="en-AU" dirty="0"/>
          </a:p>
          <a:p>
            <a:endParaRPr lang="en-AU" dirty="0"/>
          </a:p>
          <a:p>
            <a:endParaRPr lang="en-AU" dirty="0"/>
          </a:p>
          <a:p>
            <a:endParaRPr lang="en-AU" dirty="0"/>
          </a:p>
          <a:p>
            <a:endParaRPr lang="en-AU" dirty="0"/>
          </a:p>
          <a:p>
            <a:endParaRPr lang="en-AU" dirty="0"/>
          </a:p>
          <a:p>
            <a:endParaRPr lang="en-AU" dirty="0"/>
          </a:p>
          <a:p>
            <a:r>
              <a:rPr lang="en-AU" dirty="0"/>
              <a:t>We are investigating </a:t>
            </a:r>
            <a:r>
              <a:rPr lang="en-AU" b="1" dirty="0"/>
              <a:t>improved acquisition and reconstruction</a:t>
            </a:r>
            <a:r>
              <a:rPr lang="en-AU" dirty="0"/>
              <a:t> to </a:t>
            </a:r>
            <a:r>
              <a:rPr lang="en-AU" b="1" dirty="0"/>
              <a:t>reduce the scan time and dose</a:t>
            </a:r>
            <a:r>
              <a:rPr lang="en-AU" dirty="0"/>
              <a:t> while </a:t>
            </a:r>
            <a:r>
              <a:rPr lang="en-AU" b="1" dirty="0"/>
              <a:t>retaining image quality.</a:t>
            </a:r>
          </a:p>
        </p:txBody>
      </p:sp>
    </p:spTree>
    <p:extLst>
      <p:ext uri="{BB962C8B-B14F-4D97-AF65-F5344CB8AC3E}">
        <p14:creationId xmlns:p14="http://schemas.microsoft.com/office/powerpoint/2010/main" val="161324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478393-529A-4300-9EF7-2B14D7AC7A0A}"/>
              </a:ext>
            </a:extLst>
          </p:cNvPr>
          <p:cNvPicPr>
            <a:picLocks noChangeAspect="1"/>
          </p:cNvPicPr>
          <p:nvPr/>
        </p:nvPicPr>
        <p:blipFill rotWithShape="1">
          <a:blip r:embed="rId2"/>
          <a:srcRect l="12265" t="15344" r="13812" b="10862"/>
          <a:stretch/>
        </p:blipFill>
        <p:spPr>
          <a:xfrm>
            <a:off x="549794" y="700022"/>
            <a:ext cx="3271028" cy="3052828"/>
          </a:xfrm>
          <a:prstGeom prst="rect">
            <a:avLst/>
          </a:prstGeom>
        </p:spPr>
      </p:pic>
      <p:sp>
        <p:nvSpPr>
          <p:cNvPr id="2" name="Title 1">
            <a:extLst>
              <a:ext uri="{FF2B5EF4-FFF2-40B4-BE49-F238E27FC236}">
                <a16:creationId xmlns:a16="http://schemas.microsoft.com/office/drawing/2014/main" id="{C0E3161F-7241-43F7-820C-F82C812848D3}"/>
              </a:ext>
            </a:extLst>
          </p:cNvPr>
          <p:cNvSpPr>
            <a:spLocks noGrp="1"/>
          </p:cNvSpPr>
          <p:nvPr>
            <p:ph type="title"/>
          </p:nvPr>
        </p:nvSpPr>
        <p:spPr/>
        <p:txBody>
          <a:bodyPr/>
          <a:lstStyle/>
          <a:p>
            <a:r>
              <a:rPr lang="en-AU" dirty="0"/>
              <a:t>Improving Acquisition</a:t>
            </a:r>
          </a:p>
        </p:txBody>
      </p:sp>
      <p:pic>
        <p:nvPicPr>
          <p:cNvPr id="8" name="Picture 7">
            <a:extLst>
              <a:ext uri="{FF2B5EF4-FFF2-40B4-BE49-F238E27FC236}">
                <a16:creationId xmlns:a16="http://schemas.microsoft.com/office/drawing/2014/main" id="{64964A43-6FA8-4818-A813-37C310328435}"/>
              </a:ext>
            </a:extLst>
          </p:cNvPr>
          <p:cNvPicPr>
            <a:picLocks noChangeAspect="1"/>
          </p:cNvPicPr>
          <p:nvPr/>
        </p:nvPicPr>
        <p:blipFill rotWithShape="1">
          <a:blip r:embed="rId3"/>
          <a:srcRect l="9536" t="3319" r="6612" b="9393"/>
          <a:stretch/>
        </p:blipFill>
        <p:spPr>
          <a:xfrm>
            <a:off x="4443123" y="304800"/>
            <a:ext cx="4059528" cy="4514850"/>
          </a:xfrm>
          <a:prstGeom prst="rect">
            <a:avLst/>
          </a:prstGeom>
        </p:spPr>
      </p:pic>
      <p:sp>
        <p:nvSpPr>
          <p:cNvPr id="9" name="TextBox 8">
            <a:extLst>
              <a:ext uri="{FF2B5EF4-FFF2-40B4-BE49-F238E27FC236}">
                <a16:creationId xmlns:a16="http://schemas.microsoft.com/office/drawing/2014/main" id="{ECE14AD9-BCD9-4FFC-8742-6A5C2169DE0C}"/>
              </a:ext>
            </a:extLst>
          </p:cNvPr>
          <p:cNvSpPr txBox="1"/>
          <p:nvPr/>
        </p:nvSpPr>
        <p:spPr>
          <a:xfrm>
            <a:off x="273051" y="3797300"/>
            <a:ext cx="4222749" cy="646331"/>
          </a:xfrm>
          <a:prstGeom prst="rect">
            <a:avLst/>
          </a:prstGeom>
          <a:noFill/>
        </p:spPr>
        <p:txBody>
          <a:bodyPr wrap="square" rtlCol="0">
            <a:spAutoFit/>
          </a:bodyPr>
          <a:lstStyle/>
          <a:p>
            <a:r>
              <a:rPr lang="en-AU" dirty="0"/>
              <a:t>Use </a:t>
            </a:r>
            <a:r>
              <a:rPr lang="en-AU" b="1" dirty="0"/>
              <a:t>Respiratory-Motion-Guidance </a:t>
            </a:r>
            <a:r>
              <a:rPr lang="en-AU" dirty="0"/>
              <a:t>for a </a:t>
            </a:r>
            <a:r>
              <a:rPr lang="en-AU" b="1" dirty="0"/>
              <a:t>200 projection, 80 second scan.</a:t>
            </a:r>
            <a:endParaRPr lang="en-AU" dirty="0"/>
          </a:p>
        </p:txBody>
      </p:sp>
    </p:spTree>
    <p:extLst>
      <p:ext uri="{BB962C8B-B14F-4D97-AF65-F5344CB8AC3E}">
        <p14:creationId xmlns:p14="http://schemas.microsoft.com/office/powerpoint/2010/main" val="2217834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BE2B-5A16-405F-9D30-B15C21A0F1DA}"/>
              </a:ext>
            </a:extLst>
          </p:cNvPr>
          <p:cNvPicPr>
            <a:picLocks noChangeAspect="1"/>
          </p:cNvPicPr>
          <p:nvPr/>
        </p:nvPicPr>
        <p:blipFill rotWithShape="1">
          <a:blip r:embed="rId2"/>
          <a:srcRect l="11900" t="4661" r="8090" b="8852"/>
          <a:stretch/>
        </p:blipFill>
        <p:spPr>
          <a:xfrm>
            <a:off x="1666875" y="216523"/>
            <a:ext cx="5810250" cy="4710453"/>
          </a:xfrm>
          <a:prstGeom prst="rect">
            <a:avLst/>
          </a:prstGeom>
        </p:spPr>
      </p:pic>
    </p:spTree>
    <p:extLst>
      <p:ext uri="{BB962C8B-B14F-4D97-AF65-F5344CB8AC3E}">
        <p14:creationId xmlns:p14="http://schemas.microsoft.com/office/powerpoint/2010/main" val="3292741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A04298-49F5-4149-850D-56F78D37A7F4}"/>
              </a:ext>
            </a:extLst>
          </p:cNvPr>
          <p:cNvPicPr>
            <a:picLocks noChangeAspect="1"/>
          </p:cNvPicPr>
          <p:nvPr/>
        </p:nvPicPr>
        <p:blipFill>
          <a:blip r:embed="rId2"/>
          <a:stretch>
            <a:fillRect/>
          </a:stretch>
        </p:blipFill>
        <p:spPr>
          <a:xfrm>
            <a:off x="304289" y="84334"/>
            <a:ext cx="5265295" cy="4655722"/>
          </a:xfrm>
          <a:prstGeom prst="rect">
            <a:avLst/>
          </a:prstGeom>
        </p:spPr>
      </p:pic>
      <p:sp>
        <p:nvSpPr>
          <p:cNvPr id="34" name="Arrow: Right 33">
            <a:extLst>
              <a:ext uri="{FF2B5EF4-FFF2-40B4-BE49-F238E27FC236}">
                <a16:creationId xmlns:a16="http://schemas.microsoft.com/office/drawing/2014/main" id="{8C7CAE57-5404-48E4-ABAD-9E780DE8358B}"/>
              </a:ext>
            </a:extLst>
          </p:cNvPr>
          <p:cNvSpPr/>
          <p:nvPr/>
        </p:nvSpPr>
        <p:spPr>
          <a:xfrm rot="5400000">
            <a:off x="-184915" y="662136"/>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solidFill>
                  <a:schemeClr val="tx1"/>
                </a:solidFill>
              </a:rPr>
              <a:t>Better</a:t>
            </a:r>
          </a:p>
        </p:txBody>
      </p:sp>
      <p:sp>
        <p:nvSpPr>
          <p:cNvPr id="35" name="Arrow: Right 34">
            <a:extLst>
              <a:ext uri="{FF2B5EF4-FFF2-40B4-BE49-F238E27FC236}">
                <a16:creationId xmlns:a16="http://schemas.microsoft.com/office/drawing/2014/main" id="{EF58F38F-5324-4923-999C-1007E7B25882}"/>
              </a:ext>
            </a:extLst>
          </p:cNvPr>
          <p:cNvSpPr/>
          <p:nvPr/>
        </p:nvSpPr>
        <p:spPr>
          <a:xfrm rot="16200000">
            <a:off x="-184914" y="3092867"/>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solidFill>
                  <a:schemeClr val="tx1"/>
                </a:solidFill>
              </a:rPr>
              <a:t>Better</a:t>
            </a:r>
          </a:p>
        </p:txBody>
      </p:sp>
      <p:sp>
        <p:nvSpPr>
          <p:cNvPr id="36" name="Arrow: Right 35">
            <a:extLst>
              <a:ext uri="{FF2B5EF4-FFF2-40B4-BE49-F238E27FC236}">
                <a16:creationId xmlns:a16="http://schemas.microsoft.com/office/drawing/2014/main" id="{F020C031-FD5E-4DAC-9820-78BE26B19636}"/>
              </a:ext>
            </a:extLst>
          </p:cNvPr>
          <p:cNvSpPr/>
          <p:nvPr/>
        </p:nvSpPr>
        <p:spPr>
          <a:xfrm rot="16200000">
            <a:off x="2917191" y="662136"/>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solidFill>
                  <a:schemeClr val="tx1"/>
                </a:solidFill>
              </a:rPr>
              <a:t>Better</a:t>
            </a:r>
          </a:p>
        </p:txBody>
      </p:sp>
      <p:sp>
        <p:nvSpPr>
          <p:cNvPr id="37" name="Arrow: Right 36">
            <a:extLst>
              <a:ext uri="{FF2B5EF4-FFF2-40B4-BE49-F238E27FC236}">
                <a16:creationId xmlns:a16="http://schemas.microsoft.com/office/drawing/2014/main" id="{248ACFA2-CB08-4653-97C9-0C2DC34B88DF}"/>
              </a:ext>
            </a:extLst>
          </p:cNvPr>
          <p:cNvSpPr/>
          <p:nvPr/>
        </p:nvSpPr>
        <p:spPr>
          <a:xfrm rot="16200000">
            <a:off x="2917191" y="3092864"/>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solidFill>
                  <a:schemeClr val="tx1"/>
                </a:solidFill>
              </a:rPr>
              <a:t>Better</a:t>
            </a:r>
          </a:p>
        </p:txBody>
      </p:sp>
      <p:sp>
        <p:nvSpPr>
          <p:cNvPr id="8" name="Rectangle 7">
            <a:extLst>
              <a:ext uri="{FF2B5EF4-FFF2-40B4-BE49-F238E27FC236}">
                <a16:creationId xmlns:a16="http://schemas.microsoft.com/office/drawing/2014/main" id="{919279F0-73EB-4A2A-AAD3-E3C574BA87C6}"/>
              </a:ext>
            </a:extLst>
          </p:cNvPr>
          <p:cNvSpPr/>
          <p:nvPr/>
        </p:nvSpPr>
        <p:spPr>
          <a:xfrm>
            <a:off x="1192785" y="342900"/>
            <a:ext cx="215900" cy="1050756"/>
          </a:xfrm>
          <a:prstGeom prst="rect">
            <a:avLst/>
          </a:prstGeom>
          <a:noFill/>
          <a:ln w="38100"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AU"/>
          </a:p>
        </p:txBody>
      </p:sp>
      <p:sp>
        <p:nvSpPr>
          <p:cNvPr id="14" name="Rectangle 13">
            <a:extLst>
              <a:ext uri="{FF2B5EF4-FFF2-40B4-BE49-F238E27FC236}">
                <a16:creationId xmlns:a16="http://schemas.microsoft.com/office/drawing/2014/main" id="{E67B13EF-2245-4AFF-8C18-6E618D531750}"/>
              </a:ext>
            </a:extLst>
          </p:cNvPr>
          <p:cNvSpPr/>
          <p:nvPr/>
        </p:nvSpPr>
        <p:spPr>
          <a:xfrm>
            <a:off x="1192785" y="2845979"/>
            <a:ext cx="215900" cy="978405"/>
          </a:xfrm>
          <a:prstGeom prst="rect">
            <a:avLst/>
          </a:prstGeom>
          <a:noFill/>
          <a:ln w="38100"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AU"/>
          </a:p>
        </p:txBody>
      </p:sp>
      <p:sp>
        <p:nvSpPr>
          <p:cNvPr id="15" name="Rectangle 14">
            <a:extLst>
              <a:ext uri="{FF2B5EF4-FFF2-40B4-BE49-F238E27FC236}">
                <a16:creationId xmlns:a16="http://schemas.microsoft.com/office/drawing/2014/main" id="{642C4E2E-70CD-4101-997D-04779368DF8C}"/>
              </a:ext>
            </a:extLst>
          </p:cNvPr>
          <p:cNvSpPr/>
          <p:nvPr/>
        </p:nvSpPr>
        <p:spPr>
          <a:xfrm>
            <a:off x="4012185" y="2845982"/>
            <a:ext cx="215900" cy="978405"/>
          </a:xfrm>
          <a:prstGeom prst="rect">
            <a:avLst/>
          </a:prstGeom>
          <a:noFill/>
          <a:ln w="38100"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AU"/>
          </a:p>
        </p:txBody>
      </p:sp>
      <p:sp>
        <p:nvSpPr>
          <p:cNvPr id="16" name="Rectangle 15">
            <a:extLst>
              <a:ext uri="{FF2B5EF4-FFF2-40B4-BE49-F238E27FC236}">
                <a16:creationId xmlns:a16="http://schemas.microsoft.com/office/drawing/2014/main" id="{14957F4B-51A2-4738-B1D8-CF8AA8EC0BAB}"/>
              </a:ext>
            </a:extLst>
          </p:cNvPr>
          <p:cNvSpPr/>
          <p:nvPr/>
        </p:nvSpPr>
        <p:spPr>
          <a:xfrm>
            <a:off x="4012185" y="342899"/>
            <a:ext cx="215900" cy="1050756"/>
          </a:xfrm>
          <a:prstGeom prst="rect">
            <a:avLst/>
          </a:prstGeom>
          <a:noFill/>
          <a:ln w="38100"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AU"/>
          </a:p>
        </p:txBody>
      </p:sp>
      <p:sp>
        <p:nvSpPr>
          <p:cNvPr id="17" name="Rectangle 16">
            <a:extLst>
              <a:ext uri="{FF2B5EF4-FFF2-40B4-BE49-F238E27FC236}">
                <a16:creationId xmlns:a16="http://schemas.microsoft.com/office/drawing/2014/main" id="{F2FA9A97-E046-47ED-BC08-FB2EFCC5FA65}"/>
              </a:ext>
            </a:extLst>
          </p:cNvPr>
          <p:cNvSpPr/>
          <p:nvPr/>
        </p:nvSpPr>
        <p:spPr>
          <a:xfrm>
            <a:off x="2263557" y="342900"/>
            <a:ext cx="215900" cy="1050756"/>
          </a:xfrm>
          <a:prstGeom prst="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AU"/>
          </a:p>
        </p:txBody>
      </p:sp>
      <p:sp>
        <p:nvSpPr>
          <p:cNvPr id="18" name="Rectangle 17">
            <a:extLst>
              <a:ext uri="{FF2B5EF4-FFF2-40B4-BE49-F238E27FC236}">
                <a16:creationId xmlns:a16="http://schemas.microsoft.com/office/drawing/2014/main" id="{6AD22C81-4C7D-48F8-B0E3-E4E1FE1AD2BA}"/>
              </a:ext>
            </a:extLst>
          </p:cNvPr>
          <p:cNvSpPr/>
          <p:nvPr/>
        </p:nvSpPr>
        <p:spPr>
          <a:xfrm>
            <a:off x="5008631" y="342900"/>
            <a:ext cx="215900" cy="1050756"/>
          </a:xfrm>
          <a:prstGeom prst="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AU"/>
          </a:p>
        </p:txBody>
      </p:sp>
      <p:sp>
        <p:nvSpPr>
          <p:cNvPr id="19" name="Rectangle 18">
            <a:extLst>
              <a:ext uri="{FF2B5EF4-FFF2-40B4-BE49-F238E27FC236}">
                <a16:creationId xmlns:a16="http://schemas.microsoft.com/office/drawing/2014/main" id="{7F60E44C-B888-4FC6-8E54-0F1CA8A71041}"/>
              </a:ext>
            </a:extLst>
          </p:cNvPr>
          <p:cNvSpPr/>
          <p:nvPr/>
        </p:nvSpPr>
        <p:spPr>
          <a:xfrm>
            <a:off x="2276257" y="2845981"/>
            <a:ext cx="215900" cy="978405"/>
          </a:xfrm>
          <a:prstGeom prst="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AU"/>
          </a:p>
        </p:txBody>
      </p:sp>
      <p:sp>
        <p:nvSpPr>
          <p:cNvPr id="20" name="Rectangle 19">
            <a:extLst>
              <a:ext uri="{FF2B5EF4-FFF2-40B4-BE49-F238E27FC236}">
                <a16:creationId xmlns:a16="http://schemas.microsoft.com/office/drawing/2014/main" id="{2C85965A-2F5C-40DA-AFA4-7BD0978291C0}"/>
              </a:ext>
            </a:extLst>
          </p:cNvPr>
          <p:cNvSpPr/>
          <p:nvPr/>
        </p:nvSpPr>
        <p:spPr>
          <a:xfrm>
            <a:off x="5008631" y="2845982"/>
            <a:ext cx="215900" cy="978405"/>
          </a:xfrm>
          <a:prstGeom prst="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AU"/>
          </a:p>
        </p:txBody>
      </p:sp>
      <p:sp>
        <p:nvSpPr>
          <p:cNvPr id="9" name="TextBox 8">
            <a:extLst>
              <a:ext uri="{FF2B5EF4-FFF2-40B4-BE49-F238E27FC236}">
                <a16:creationId xmlns:a16="http://schemas.microsoft.com/office/drawing/2014/main" id="{AC07DF54-C343-4BED-83B9-E94568E2751C}"/>
              </a:ext>
            </a:extLst>
          </p:cNvPr>
          <p:cNvSpPr txBox="1"/>
          <p:nvPr/>
        </p:nvSpPr>
        <p:spPr>
          <a:xfrm>
            <a:off x="5495291" y="1140589"/>
            <a:ext cx="3539872" cy="2862322"/>
          </a:xfrm>
          <a:prstGeom prst="rect">
            <a:avLst/>
          </a:prstGeom>
          <a:noFill/>
        </p:spPr>
        <p:txBody>
          <a:bodyPr wrap="square" rtlCol="0">
            <a:spAutoFit/>
          </a:bodyPr>
          <a:lstStyle/>
          <a:p>
            <a:pPr marL="285750" indent="-285750">
              <a:buFont typeface="Arial" panose="020B0604020202020204" pitchFamily="34" charset="0"/>
              <a:buChar char="•"/>
            </a:pPr>
            <a:r>
              <a:rPr lang="en-AU" dirty="0"/>
              <a:t>Find that </a:t>
            </a:r>
            <a:r>
              <a:rPr lang="en-AU" b="1" dirty="0"/>
              <a:t>MCFDK reconstructions </a:t>
            </a:r>
            <a:r>
              <a:rPr lang="en-AU" dirty="0"/>
              <a:t>from</a:t>
            </a:r>
            <a:r>
              <a:rPr lang="en-AU" b="1" dirty="0"/>
              <a:t> RMG quick scans </a:t>
            </a:r>
            <a:r>
              <a:rPr lang="en-AU" dirty="0"/>
              <a:t>have </a:t>
            </a:r>
            <a:r>
              <a:rPr lang="en-AU" b="1" dirty="0"/>
              <a:t>similar or better quality</a:t>
            </a:r>
            <a:r>
              <a:rPr lang="en-AU" dirty="0"/>
              <a:t> than </a:t>
            </a:r>
            <a:r>
              <a:rPr lang="en-AU" b="1" dirty="0"/>
              <a:t>standard 4DFDK reconstructions</a:t>
            </a:r>
            <a:r>
              <a:rPr lang="en-AU" dirty="0"/>
              <a:t> from </a:t>
            </a:r>
            <a:r>
              <a:rPr lang="en-AU" b="1" dirty="0"/>
              <a:t>conventional scans.</a:t>
            </a:r>
          </a:p>
          <a:p>
            <a:pPr marL="285750" indent="-285750">
              <a:buFont typeface="Arial" panose="020B0604020202020204" pitchFamily="34" charset="0"/>
              <a:buChar char="•"/>
            </a:pPr>
            <a:r>
              <a:rPr lang="en-AU" dirty="0"/>
              <a:t>This is particularly good as </a:t>
            </a:r>
            <a:r>
              <a:rPr lang="en-AU" b="1" dirty="0"/>
              <a:t>MCFDK and FDK have comparable computational cost.</a:t>
            </a:r>
          </a:p>
        </p:txBody>
      </p:sp>
    </p:spTree>
    <p:extLst>
      <p:ext uri="{BB962C8B-B14F-4D97-AF65-F5344CB8AC3E}">
        <p14:creationId xmlns:p14="http://schemas.microsoft.com/office/powerpoint/2010/main" val="239111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20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20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5" grpId="0" animBg="1"/>
      <p:bldP spid="16" grpId="0" animBg="1"/>
      <p:bldP spid="17" grpId="0" animBg="1"/>
      <p:bldP spid="18" grpId="0" animBg="1"/>
      <p:bldP spid="19" grpId="0" animBg="1"/>
      <p:bldP spid="20"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006BBF15-0FCA-4644-8DFC-E1388284DEC4}"/>
              </a:ext>
            </a:extLst>
          </p:cNvPr>
          <p:cNvPicPr>
            <a:picLocks noChangeAspect="1"/>
          </p:cNvPicPr>
          <p:nvPr/>
        </p:nvPicPr>
        <p:blipFill rotWithShape="1">
          <a:blip r:embed="rId2"/>
          <a:srcRect l="8483" t="3010" r="8269" b="2120"/>
          <a:stretch/>
        </p:blipFill>
        <p:spPr>
          <a:xfrm>
            <a:off x="1981200" y="153893"/>
            <a:ext cx="5657849" cy="4835713"/>
          </a:xfrm>
          <a:prstGeom prst="rect">
            <a:avLst/>
          </a:prstGeom>
        </p:spPr>
      </p:pic>
      <p:pic>
        <p:nvPicPr>
          <p:cNvPr id="17" name="Picture 16">
            <a:extLst>
              <a:ext uri="{FF2B5EF4-FFF2-40B4-BE49-F238E27FC236}">
                <a16:creationId xmlns:a16="http://schemas.microsoft.com/office/drawing/2014/main" id="{63137A9D-7275-4952-8D70-6E61A3C76699}"/>
              </a:ext>
            </a:extLst>
          </p:cNvPr>
          <p:cNvPicPr>
            <a:picLocks noChangeAspect="1"/>
          </p:cNvPicPr>
          <p:nvPr/>
        </p:nvPicPr>
        <p:blipFill>
          <a:blip r:embed="rId3"/>
          <a:stretch>
            <a:fillRect/>
          </a:stretch>
        </p:blipFill>
        <p:spPr>
          <a:xfrm>
            <a:off x="0" y="-12634"/>
            <a:ext cx="1981200" cy="419629"/>
          </a:xfrm>
          <a:prstGeom prst="rect">
            <a:avLst/>
          </a:prstGeom>
        </p:spPr>
      </p:pic>
      <p:sp>
        <p:nvSpPr>
          <p:cNvPr id="18" name="Arrow: Right 17">
            <a:extLst>
              <a:ext uri="{FF2B5EF4-FFF2-40B4-BE49-F238E27FC236}">
                <a16:creationId xmlns:a16="http://schemas.microsoft.com/office/drawing/2014/main" id="{38607FB7-6386-4146-A56F-0DD60C21B458}"/>
              </a:ext>
            </a:extLst>
          </p:cNvPr>
          <p:cNvSpPr/>
          <p:nvPr/>
        </p:nvSpPr>
        <p:spPr>
          <a:xfrm rot="5400000">
            <a:off x="1224852" y="852889"/>
            <a:ext cx="978408" cy="484632"/>
          </a:xfrm>
          <a:prstGeom prst="right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solidFill>
                  <a:schemeClr val="tx1"/>
                </a:solidFill>
              </a:rPr>
              <a:t>Better</a:t>
            </a:r>
          </a:p>
        </p:txBody>
      </p:sp>
      <p:sp>
        <p:nvSpPr>
          <p:cNvPr id="19" name="Arrow: Right 18">
            <a:extLst>
              <a:ext uri="{FF2B5EF4-FFF2-40B4-BE49-F238E27FC236}">
                <a16:creationId xmlns:a16="http://schemas.microsoft.com/office/drawing/2014/main" id="{7C58F35B-4B70-4F4C-A572-32982DA30846}"/>
              </a:ext>
            </a:extLst>
          </p:cNvPr>
          <p:cNvSpPr/>
          <p:nvPr/>
        </p:nvSpPr>
        <p:spPr>
          <a:xfrm rot="16200000">
            <a:off x="1224853" y="3410619"/>
            <a:ext cx="978408" cy="484632"/>
          </a:xfrm>
          <a:prstGeom prst="right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solidFill>
                  <a:schemeClr val="tx1"/>
                </a:solidFill>
              </a:rPr>
              <a:t>Better</a:t>
            </a:r>
          </a:p>
        </p:txBody>
      </p:sp>
      <p:sp>
        <p:nvSpPr>
          <p:cNvPr id="20" name="Arrow: Right 19">
            <a:extLst>
              <a:ext uri="{FF2B5EF4-FFF2-40B4-BE49-F238E27FC236}">
                <a16:creationId xmlns:a16="http://schemas.microsoft.com/office/drawing/2014/main" id="{2A1F1324-96FD-4171-B34F-EDCCA52B4092}"/>
              </a:ext>
            </a:extLst>
          </p:cNvPr>
          <p:cNvSpPr/>
          <p:nvPr/>
        </p:nvSpPr>
        <p:spPr>
          <a:xfrm rot="16200000">
            <a:off x="4343144" y="3410620"/>
            <a:ext cx="978408" cy="484632"/>
          </a:xfrm>
          <a:prstGeom prst="right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solidFill>
                  <a:schemeClr val="tx1"/>
                </a:solidFill>
              </a:rPr>
              <a:t>Better</a:t>
            </a:r>
          </a:p>
        </p:txBody>
      </p:sp>
      <p:sp>
        <p:nvSpPr>
          <p:cNvPr id="21" name="Arrow: Right 20">
            <a:extLst>
              <a:ext uri="{FF2B5EF4-FFF2-40B4-BE49-F238E27FC236}">
                <a16:creationId xmlns:a16="http://schemas.microsoft.com/office/drawing/2014/main" id="{92F51012-2E8A-46A6-83A8-B7F51E646655}"/>
              </a:ext>
            </a:extLst>
          </p:cNvPr>
          <p:cNvSpPr/>
          <p:nvPr/>
        </p:nvSpPr>
        <p:spPr>
          <a:xfrm rot="16200000">
            <a:off x="4343144" y="852889"/>
            <a:ext cx="978408" cy="484632"/>
          </a:xfrm>
          <a:prstGeom prst="right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solidFill>
                  <a:schemeClr val="tx1"/>
                </a:solidFill>
              </a:rPr>
              <a:t>Better</a:t>
            </a:r>
          </a:p>
        </p:txBody>
      </p:sp>
    </p:spTree>
    <p:extLst>
      <p:ext uri="{BB962C8B-B14F-4D97-AF65-F5344CB8AC3E}">
        <p14:creationId xmlns:p14="http://schemas.microsoft.com/office/powerpoint/2010/main" val="2211270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626-3235-4A48-AA79-F0C874B741EA}"/>
              </a:ext>
            </a:extLst>
          </p:cNvPr>
          <p:cNvSpPr>
            <a:spLocks noGrp="1"/>
          </p:cNvSpPr>
          <p:nvPr>
            <p:ph type="title"/>
          </p:nvPr>
        </p:nvSpPr>
        <p:spPr/>
        <p:txBody>
          <a:bodyPr/>
          <a:lstStyle/>
          <a:p>
            <a:r>
              <a:rPr lang="en-AU" dirty="0"/>
              <a:t>Conclusions</a:t>
            </a:r>
          </a:p>
        </p:txBody>
      </p:sp>
      <p:sp>
        <p:nvSpPr>
          <p:cNvPr id="3" name="Text Placeholder 2">
            <a:extLst>
              <a:ext uri="{FF2B5EF4-FFF2-40B4-BE49-F238E27FC236}">
                <a16:creationId xmlns:a16="http://schemas.microsoft.com/office/drawing/2014/main" id="{C18B8CBD-6026-4B1D-B592-5744E178E983}"/>
              </a:ext>
            </a:extLst>
          </p:cNvPr>
          <p:cNvSpPr>
            <a:spLocks noGrp="1"/>
          </p:cNvSpPr>
          <p:nvPr>
            <p:ph type="body" sz="quarter" idx="10"/>
          </p:nvPr>
        </p:nvSpPr>
        <p:spPr>
          <a:xfrm>
            <a:off x="457200" y="752474"/>
            <a:ext cx="8229600" cy="3940549"/>
          </a:xfrm>
        </p:spPr>
        <p:txBody>
          <a:bodyPr/>
          <a:lstStyle/>
          <a:p>
            <a:r>
              <a:rPr lang="en-AU" dirty="0"/>
              <a:t>We propose a Respiratory-Motion-Guided quick scan protocol that </a:t>
            </a:r>
            <a:r>
              <a:rPr lang="en-AU" b="1" dirty="0"/>
              <a:t>reduces scan time 75% and reduces dose 80%.</a:t>
            </a:r>
          </a:p>
          <a:p>
            <a:r>
              <a:rPr lang="en-AU" dirty="0"/>
              <a:t>The 4D FDK reconstruction from quick scan data has </a:t>
            </a:r>
            <a:r>
              <a:rPr lang="en-AU" b="1" dirty="0"/>
              <a:t>unacceptably low image quality</a:t>
            </a:r>
            <a:r>
              <a:rPr lang="en-AU" dirty="0"/>
              <a:t> compared to standard 4D FDK reconstruction from conventional scan data.</a:t>
            </a:r>
          </a:p>
          <a:p>
            <a:r>
              <a:rPr lang="en-AU" dirty="0"/>
              <a:t>For each metric considered a reconstruction method was found that delivered comparable quality using quick scan data against 4D FDK using conventional scan data, however the computational cost may negate scan time reduction on current hardware.</a:t>
            </a:r>
          </a:p>
          <a:p>
            <a:r>
              <a:rPr lang="en-AU" dirty="0"/>
              <a:t>The MCFDK reconstruction has </a:t>
            </a:r>
            <a:r>
              <a:rPr lang="en-AU" b="1" dirty="0"/>
              <a:t>generally comparable image quality</a:t>
            </a:r>
            <a:r>
              <a:rPr lang="en-AU" dirty="0"/>
              <a:t> compared to standard 4D FDK reconstruction from conventional scan data for </a:t>
            </a:r>
            <a:r>
              <a:rPr lang="en-AU" b="1" dirty="0"/>
              <a:t>comparable computational cost</a:t>
            </a:r>
            <a:r>
              <a:rPr lang="en-AU" dirty="0"/>
              <a:t>.</a:t>
            </a:r>
          </a:p>
        </p:txBody>
      </p:sp>
    </p:spTree>
    <p:extLst>
      <p:ext uri="{BB962C8B-B14F-4D97-AF65-F5344CB8AC3E}">
        <p14:creationId xmlns:p14="http://schemas.microsoft.com/office/powerpoint/2010/main" val="205664234"/>
      </p:ext>
    </p:extLst>
  </p:cSld>
  <p:clrMapOvr>
    <a:masterClrMapping/>
  </p:clrMapOvr>
</p:sld>
</file>

<file path=ppt/theme/theme1.xml><?xml version="1.0" encoding="utf-8"?>
<a:theme xmlns:a="http://schemas.openxmlformats.org/drawingml/2006/main" name="PPT-template-widescreen">
  <a:themeElements>
    <a:clrScheme name="Image X 1">
      <a:dk1>
        <a:srgbClr val="000000"/>
      </a:dk1>
      <a:lt1>
        <a:srgbClr val="FFFFFF"/>
      </a:lt1>
      <a:dk2>
        <a:srgbClr val="5E5E5E"/>
      </a:dk2>
      <a:lt2>
        <a:srgbClr val="FFD478"/>
      </a:lt2>
      <a:accent1>
        <a:srgbClr val="F08A09"/>
      </a:accent1>
      <a:accent2>
        <a:srgbClr val="C6DD1F"/>
      </a:accent2>
      <a:accent3>
        <a:srgbClr val="00CCF3"/>
      </a:accent3>
      <a:accent4>
        <a:srgbClr val="EC33A4"/>
      </a:accent4>
      <a:accent5>
        <a:srgbClr val="AE33B2"/>
      </a:accent5>
      <a:accent6>
        <a:srgbClr val="FF6100"/>
      </a:accent6>
      <a:hlink>
        <a:srgbClr val="FF9300"/>
      </a:hlink>
      <a:folHlink>
        <a:srgbClr val="BB6C00"/>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mageX" id="{F26335CC-7D78-4472-9BBA-CCEF749F8DEC}" vid="{22B6F330-7BD5-4B52-A4A5-097E2B4BEE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ImageX_JournalClub</Template>
  <TotalTime>19754</TotalTime>
  <Words>228</Words>
  <Application>Microsoft Office PowerPoint</Application>
  <PresentationFormat>On-screen Show (16:9)</PresentationFormat>
  <Paragraphs>31</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ＭＳ Ｐゴシック</vt:lpstr>
      <vt:lpstr>Arial</vt:lpstr>
      <vt:lpstr>Calibri</vt:lpstr>
      <vt:lpstr>Lucida Grande</vt:lpstr>
      <vt:lpstr>Tw Cen MT</vt:lpstr>
      <vt:lpstr>PPT-template-widescreen</vt:lpstr>
      <vt:lpstr>PowerPoint Presentation</vt:lpstr>
      <vt:lpstr>The Problem</vt:lpstr>
      <vt:lpstr>Improving Acquisition</vt:lpstr>
      <vt:lpstr>PowerPoint Presentation</vt:lpstr>
      <vt:lpstr>PowerPoint Presentation</vt:lpstr>
      <vt:lpstr>PowerPoint Presentation</vt:lpstr>
      <vt:lpstr>Conclusions</vt:lpstr>
    </vt:vector>
  </TitlesOfParts>
  <Company>The University of Sydney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 11.09.2018</dc:title>
  <dc:creator>Work</dc:creator>
  <cp:lastModifiedBy>Owen Dillon</cp:lastModifiedBy>
  <cp:revision>120</cp:revision>
  <dcterms:created xsi:type="dcterms:W3CDTF">2018-09-11T00:31:00Z</dcterms:created>
  <dcterms:modified xsi:type="dcterms:W3CDTF">2019-07-08T03:36:52Z</dcterms:modified>
</cp:coreProperties>
</file>